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heme/theme3.xml" ContentType="application/vnd.openxmlformats-officedocument.them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703" r:id="rId5"/>
  </p:sldMasterIdLst>
  <p:notesMasterIdLst>
    <p:notesMasterId r:id="rId17"/>
  </p:notesMasterIdLst>
  <p:sldIdLst>
    <p:sldId id="267" r:id="rId6"/>
    <p:sldId id="269" r:id="rId7"/>
    <p:sldId id="266" r:id="rId8"/>
    <p:sldId id="264" r:id="rId9"/>
    <p:sldId id="273" r:id="rId10"/>
    <p:sldId id="268" r:id="rId11"/>
    <p:sldId id="2147475055" r:id="rId12"/>
    <p:sldId id="272" r:id="rId13"/>
    <p:sldId id="270" r:id="rId14"/>
    <p:sldId id="2147475054" r:id="rId15"/>
    <p:sldId id="271" r:id="rId16"/>
  </p:sldIdLst>
  <p:sldSz cx="12192000" cy="6858000"/>
  <p:notesSz cx="6858000" cy="9144000"/>
  <p:custDataLst>
    <p:tags r:id="rId18"/>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5296BFB5-B970-4193-A278-63AE9AB06ABD}">
          <p14:sldIdLst>
            <p14:sldId id="267"/>
            <p14:sldId id="269"/>
            <p14:sldId id="266"/>
            <p14:sldId id="264"/>
            <p14:sldId id="273"/>
            <p14:sldId id="268"/>
          </p14:sldIdLst>
        </p14:section>
        <p14:section name="Folien zum Kopieren" id="{1FDC5813-D461-414C-9256-AD3142F18638}">
          <p14:sldIdLst>
            <p14:sldId id="2147475055"/>
            <p14:sldId id="272"/>
            <p14:sldId id="270"/>
          </p14:sldIdLst>
        </p14:section>
        <p14:section name="Backup" id="{396C4879-9D56-4422-B384-1AD440017368}">
          <p14:sldIdLst>
            <p14:sldId id="2147475054"/>
            <p14:sldId id="27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71D015D-22C1-EB31-0DDF-FB4D2E7A6EBD}" name="Marielle Berktold" initials="MB" userId="S::marielle.berktold@ifohra.de::06eb6efe-c237-487d-9e7f-9fba4d0955d6" providerId="AD"/>
  <p188:author id="{42AAC3E0-EE86-CEBE-FCAE-F39242F98125}" name="Anika Zimmermann" initials="AZ" userId="S::anika.zimmermann@ifohra.de::7fdd1538-c1e4-4452-90e6-0d5f35999fb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95A85"/>
    <a:srgbClr val="6E42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6" d="100"/>
          <a:sy n="66" d="100"/>
        </p:scale>
        <p:origin x="32" y="5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lle Berktold" userId="06eb6efe-c237-487d-9e7f-9fba4d0955d6" providerId="ADAL" clId="{21BC36B4-29F8-409D-9F03-964436074A92}"/>
    <pc:docChg chg="modSld">
      <pc:chgData name="Marielle Berktold" userId="06eb6efe-c237-487d-9e7f-9fba4d0955d6" providerId="ADAL" clId="{21BC36B4-29F8-409D-9F03-964436074A92}" dt="2025-03-28T09:20:41.488" v="0" actId="20577"/>
      <pc:docMkLst>
        <pc:docMk/>
      </pc:docMkLst>
      <pc:sldChg chg="modSp mod">
        <pc:chgData name="Marielle Berktold" userId="06eb6efe-c237-487d-9e7f-9fba4d0955d6" providerId="ADAL" clId="{21BC36B4-29F8-409D-9F03-964436074A92}" dt="2025-03-28T09:20:41.488" v="0" actId="20577"/>
        <pc:sldMkLst>
          <pc:docMk/>
          <pc:sldMk cId="455054425" sldId="266"/>
        </pc:sldMkLst>
        <pc:spChg chg="mod">
          <ac:chgData name="Marielle Berktold" userId="06eb6efe-c237-487d-9e7f-9fba4d0955d6" providerId="ADAL" clId="{21BC36B4-29F8-409D-9F03-964436074A92}" dt="2025-03-28T09:20:41.488" v="0" actId="20577"/>
          <ac:spMkLst>
            <pc:docMk/>
            <pc:sldMk cId="455054425" sldId="266"/>
            <ac:spMk id="23" creationId="{38D959BD-8966-E358-5F91-BFBD368C8584}"/>
          </ac:spMkLst>
        </pc:spChg>
      </pc:sldChg>
    </pc:docChg>
  </pc:docChgLst>
  <pc:docChgLst>
    <pc:chgData name="Marielle Berktold" userId="06eb6efe-c237-487d-9e7f-9fba4d0955d6" providerId="ADAL" clId="{5080EA4B-8F44-4EF7-9678-77265221D523}"/>
    <pc:docChg chg="undo redo custSel addSld delSld modSld sldOrd addSection modSection">
      <pc:chgData name="Marielle Berktold" userId="06eb6efe-c237-487d-9e7f-9fba4d0955d6" providerId="ADAL" clId="{5080EA4B-8F44-4EF7-9678-77265221D523}" dt="2025-02-20T11:32:25.049" v="3071"/>
      <pc:docMkLst>
        <pc:docMk/>
      </pc:docMkLst>
      <pc:sldChg chg="addSp delSp modSp mod ord">
        <pc:chgData name="Marielle Berktold" userId="06eb6efe-c237-487d-9e7f-9fba4d0955d6" providerId="ADAL" clId="{5080EA4B-8F44-4EF7-9678-77265221D523}" dt="2025-02-20T11:32:11.256" v="3067"/>
        <pc:sldMkLst>
          <pc:docMk/>
          <pc:sldMk cId="2823377576" sldId="264"/>
        </pc:sldMkLst>
        <pc:spChg chg="add mod">
          <ac:chgData name="Marielle Berktold" userId="06eb6efe-c237-487d-9e7f-9fba4d0955d6" providerId="ADAL" clId="{5080EA4B-8F44-4EF7-9678-77265221D523}" dt="2025-02-20T10:42:13.385" v="2167" actId="14100"/>
          <ac:spMkLst>
            <pc:docMk/>
            <pc:sldMk cId="2823377576" sldId="264"/>
            <ac:spMk id="2" creationId="{0D826063-78F1-14FC-9450-4F217729C096}"/>
          </ac:spMkLst>
        </pc:spChg>
        <pc:spChg chg="add mod">
          <ac:chgData name="Marielle Berktold" userId="06eb6efe-c237-487d-9e7f-9fba4d0955d6" providerId="ADAL" clId="{5080EA4B-8F44-4EF7-9678-77265221D523}" dt="2025-02-20T10:42:16.762" v="2168" actId="14100"/>
          <ac:spMkLst>
            <pc:docMk/>
            <pc:sldMk cId="2823377576" sldId="264"/>
            <ac:spMk id="3" creationId="{389DF964-FFA7-A4A6-A223-3B6129973A74}"/>
          </ac:spMkLst>
        </pc:spChg>
        <pc:spChg chg="add mod">
          <ac:chgData name="Marielle Berktold" userId="06eb6efe-c237-487d-9e7f-9fba4d0955d6" providerId="ADAL" clId="{5080EA4B-8F44-4EF7-9678-77265221D523}" dt="2025-02-20T10:42:04.700" v="2165" actId="164"/>
          <ac:spMkLst>
            <pc:docMk/>
            <pc:sldMk cId="2823377576" sldId="264"/>
            <ac:spMk id="5" creationId="{BBA7BA72-5CE2-EF21-57CD-3FEC6CA418B3}"/>
          </ac:spMkLst>
        </pc:spChg>
        <pc:spChg chg="add mod">
          <ac:chgData name="Marielle Berktold" userId="06eb6efe-c237-487d-9e7f-9fba4d0955d6" providerId="ADAL" clId="{5080EA4B-8F44-4EF7-9678-77265221D523}" dt="2025-02-20T10:42:04.700" v="2165" actId="164"/>
          <ac:spMkLst>
            <pc:docMk/>
            <pc:sldMk cId="2823377576" sldId="264"/>
            <ac:spMk id="7" creationId="{EDE7F2F1-28D0-7F5C-0469-0631617D976C}"/>
          </ac:spMkLst>
        </pc:spChg>
        <pc:spChg chg="mod">
          <ac:chgData name="Marielle Berktold" userId="06eb6efe-c237-487d-9e7f-9fba4d0955d6" providerId="ADAL" clId="{5080EA4B-8F44-4EF7-9678-77265221D523}" dt="2025-02-17T11:25:16.956" v="1336"/>
          <ac:spMkLst>
            <pc:docMk/>
            <pc:sldMk cId="2823377576" sldId="264"/>
            <ac:spMk id="9" creationId="{5CFCB2CC-1EA9-E060-E055-2CAA23972A7E}"/>
          </ac:spMkLst>
        </pc:spChg>
        <pc:spChg chg="mod">
          <ac:chgData name="Marielle Berktold" userId="06eb6efe-c237-487d-9e7f-9fba4d0955d6" providerId="ADAL" clId="{5080EA4B-8F44-4EF7-9678-77265221D523}" dt="2025-02-17T11:25:16.956" v="1336"/>
          <ac:spMkLst>
            <pc:docMk/>
            <pc:sldMk cId="2823377576" sldId="264"/>
            <ac:spMk id="10" creationId="{B6664F50-735F-C0F5-86C0-65DFE629CB2F}"/>
          </ac:spMkLst>
        </pc:spChg>
        <pc:spChg chg="add mod">
          <ac:chgData name="Marielle Berktold" userId="06eb6efe-c237-487d-9e7f-9fba4d0955d6" providerId="ADAL" clId="{5080EA4B-8F44-4EF7-9678-77265221D523}" dt="2025-02-20T10:43:06.769" v="2178" actId="1076"/>
          <ac:spMkLst>
            <pc:docMk/>
            <pc:sldMk cId="2823377576" sldId="264"/>
            <ac:spMk id="12" creationId="{FD09084C-EBD7-F4B4-6C21-493371080A79}"/>
          </ac:spMkLst>
        </pc:spChg>
        <pc:spChg chg="mod">
          <ac:chgData name="Marielle Berktold" userId="06eb6efe-c237-487d-9e7f-9fba4d0955d6" providerId="ADAL" clId="{5080EA4B-8F44-4EF7-9678-77265221D523}" dt="2025-02-17T11:26:11.414" v="1350"/>
          <ac:spMkLst>
            <pc:docMk/>
            <pc:sldMk cId="2823377576" sldId="264"/>
            <ac:spMk id="15" creationId="{17E52AAD-9D5C-8133-0797-2A6DB3A63E8B}"/>
          </ac:spMkLst>
        </pc:spChg>
        <pc:spChg chg="mod">
          <ac:chgData name="Marielle Berktold" userId="06eb6efe-c237-487d-9e7f-9fba4d0955d6" providerId="ADAL" clId="{5080EA4B-8F44-4EF7-9678-77265221D523}" dt="2025-02-17T11:26:11.414" v="1350"/>
          <ac:spMkLst>
            <pc:docMk/>
            <pc:sldMk cId="2823377576" sldId="264"/>
            <ac:spMk id="16" creationId="{0AF0EFF1-605A-4B9B-66A0-DB9F3D02B45D}"/>
          </ac:spMkLst>
        </pc:spChg>
        <pc:spChg chg="mod">
          <ac:chgData name="Marielle Berktold" userId="06eb6efe-c237-487d-9e7f-9fba4d0955d6" providerId="ADAL" clId="{5080EA4B-8F44-4EF7-9678-77265221D523}" dt="2025-02-17T11:26:25.988" v="1361"/>
          <ac:spMkLst>
            <pc:docMk/>
            <pc:sldMk cId="2823377576" sldId="264"/>
            <ac:spMk id="18" creationId="{84F38CC5-285F-3E9D-6DD3-3BD21DF48D46}"/>
          </ac:spMkLst>
        </pc:spChg>
        <pc:spChg chg="mod">
          <ac:chgData name="Marielle Berktold" userId="06eb6efe-c237-487d-9e7f-9fba4d0955d6" providerId="ADAL" clId="{5080EA4B-8F44-4EF7-9678-77265221D523}" dt="2025-02-17T11:26:25.988" v="1361"/>
          <ac:spMkLst>
            <pc:docMk/>
            <pc:sldMk cId="2823377576" sldId="264"/>
            <ac:spMk id="19" creationId="{C4800DFE-1A76-CE50-E738-705D000DEAF1}"/>
          </ac:spMkLst>
        </pc:spChg>
        <pc:grpChg chg="add mod">
          <ac:chgData name="Marielle Berktold" userId="06eb6efe-c237-487d-9e7f-9fba4d0955d6" providerId="ADAL" clId="{5080EA4B-8F44-4EF7-9678-77265221D523}" dt="2025-02-20T10:42:04.700" v="2165" actId="164"/>
          <ac:grpSpMkLst>
            <pc:docMk/>
            <pc:sldMk cId="2823377576" sldId="264"/>
            <ac:grpSpMk id="8" creationId="{22C5907E-5F68-FC83-BA28-FDDC6C11BE74}"/>
          </ac:grpSpMkLst>
        </pc:grpChg>
        <pc:grpChg chg="add mod">
          <ac:chgData name="Marielle Berktold" userId="06eb6efe-c237-487d-9e7f-9fba4d0955d6" providerId="ADAL" clId="{5080EA4B-8F44-4EF7-9678-77265221D523}" dt="2025-02-20T10:42:08.857" v="2166" actId="1076"/>
          <ac:grpSpMkLst>
            <pc:docMk/>
            <pc:sldMk cId="2823377576" sldId="264"/>
            <ac:grpSpMk id="13" creationId="{79A3975C-26FA-F6B3-5E5E-80F507D8FA5A}"/>
          </ac:grpSpMkLst>
        </pc:grpChg>
        <pc:grpChg chg="add mod">
          <ac:chgData name="Marielle Berktold" userId="06eb6efe-c237-487d-9e7f-9fba4d0955d6" providerId="ADAL" clId="{5080EA4B-8F44-4EF7-9678-77265221D523}" dt="2025-02-20T10:42:04.700" v="2165" actId="164"/>
          <ac:grpSpMkLst>
            <pc:docMk/>
            <pc:sldMk cId="2823377576" sldId="264"/>
            <ac:grpSpMk id="14" creationId="{B866D31F-BD4B-5EFA-EEDB-407034F9FA87}"/>
          </ac:grpSpMkLst>
        </pc:grpChg>
        <pc:grpChg chg="add mod">
          <ac:chgData name="Marielle Berktold" userId="06eb6efe-c237-487d-9e7f-9fba4d0955d6" providerId="ADAL" clId="{5080EA4B-8F44-4EF7-9678-77265221D523}" dt="2025-02-20T10:42:04.700" v="2165" actId="164"/>
          <ac:grpSpMkLst>
            <pc:docMk/>
            <pc:sldMk cId="2823377576" sldId="264"/>
            <ac:grpSpMk id="17" creationId="{F72FB28D-0C7F-A640-A9F8-DB5E534A3700}"/>
          </ac:grpSpMkLst>
        </pc:grpChg>
      </pc:sldChg>
      <pc:sldChg chg="addSp delSp modSp mod ord">
        <pc:chgData name="Marielle Berktold" userId="06eb6efe-c237-487d-9e7f-9fba4d0955d6" providerId="ADAL" clId="{5080EA4B-8F44-4EF7-9678-77265221D523}" dt="2025-02-20T11:32:11.256" v="3067"/>
        <pc:sldMkLst>
          <pc:docMk/>
          <pc:sldMk cId="455054425" sldId="266"/>
        </pc:sldMkLst>
        <pc:spChg chg="add mod">
          <ac:chgData name="Marielle Berktold" userId="06eb6efe-c237-487d-9e7f-9fba4d0955d6" providerId="ADAL" clId="{5080EA4B-8F44-4EF7-9678-77265221D523}" dt="2025-02-20T08:50:29.706" v="1879" actId="1035"/>
          <ac:spMkLst>
            <pc:docMk/>
            <pc:sldMk cId="455054425" sldId="266"/>
            <ac:spMk id="21" creationId="{14E341E3-3572-285E-604C-7EDDF7BF13D6}"/>
          </ac:spMkLst>
        </pc:spChg>
        <pc:spChg chg="add mod">
          <ac:chgData name="Marielle Berktold" userId="06eb6efe-c237-487d-9e7f-9fba4d0955d6" providerId="ADAL" clId="{5080EA4B-8F44-4EF7-9678-77265221D523}" dt="2025-02-20T10:13:27.579" v="2136" actId="1036"/>
          <ac:spMkLst>
            <pc:docMk/>
            <pc:sldMk cId="455054425" sldId="266"/>
            <ac:spMk id="22" creationId="{04367AF9-EFF1-083D-15F1-76CF8728407C}"/>
          </ac:spMkLst>
        </pc:spChg>
        <pc:spChg chg="add mod">
          <ac:chgData name="Marielle Berktold" userId="06eb6efe-c237-487d-9e7f-9fba4d0955d6" providerId="ADAL" clId="{5080EA4B-8F44-4EF7-9678-77265221D523}" dt="2025-02-20T10:48:20.980" v="2202" actId="14100"/>
          <ac:spMkLst>
            <pc:docMk/>
            <pc:sldMk cId="455054425" sldId="266"/>
            <ac:spMk id="23" creationId="{38D959BD-8966-E358-5F91-BFBD368C8584}"/>
          </ac:spMkLst>
        </pc:spChg>
        <pc:spChg chg="mod">
          <ac:chgData name="Marielle Berktold" userId="06eb6efe-c237-487d-9e7f-9fba4d0955d6" providerId="ADAL" clId="{5080EA4B-8F44-4EF7-9678-77265221D523}" dt="2025-02-20T08:47:07.295" v="1772" actId="208"/>
          <ac:spMkLst>
            <pc:docMk/>
            <pc:sldMk cId="455054425" sldId="266"/>
            <ac:spMk id="30" creationId="{14A91DD0-1DA3-10BF-DC9B-A4A4F2C52A1C}"/>
          </ac:spMkLst>
        </pc:spChg>
        <pc:spChg chg="mod">
          <ac:chgData name="Marielle Berktold" userId="06eb6efe-c237-487d-9e7f-9fba4d0955d6" providerId="ADAL" clId="{5080EA4B-8F44-4EF7-9678-77265221D523}" dt="2025-02-20T08:49:51.107" v="1841" actId="165"/>
          <ac:spMkLst>
            <pc:docMk/>
            <pc:sldMk cId="455054425" sldId="266"/>
            <ac:spMk id="31" creationId="{B2794865-3D80-3995-E85A-B4123F89D069}"/>
          </ac:spMkLst>
        </pc:spChg>
        <pc:spChg chg="mod">
          <ac:chgData name="Marielle Berktold" userId="06eb6efe-c237-487d-9e7f-9fba4d0955d6" providerId="ADAL" clId="{5080EA4B-8F44-4EF7-9678-77265221D523}" dt="2025-02-20T08:49:51.107" v="1841" actId="165"/>
          <ac:spMkLst>
            <pc:docMk/>
            <pc:sldMk cId="455054425" sldId="266"/>
            <ac:spMk id="33" creationId="{E0B93688-80B1-DD1E-0696-79B6E7A7576A}"/>
          </ac:spMkLst>
        </pc:spChg>
        <pc:spChg chg="mod">
          <ac:chgData name="Marielle Berktold" userId="06eb6efe-c237-487d-9e7f-9fba4d0955d6" providerId="ADAL" clId="{5080EA4B-8F44-4EF7-9678-77265221D523}" dt="2025-02-20T08:49:51.107" v="1841" actId="165"/>
          <ac:spMkLst>
            <pc:docMk/>
            <pc:sldMk cId="455054425" sldId="266"/>
            <ac:spMk id="34" creationId="{44F5D984-FC16-44DD-D053-EEBA01285C47}"/>
          </ac:spMkLst>
        </pc:spChg>
        <pc:spChg chg="mod">
          <ac:chgData name="Marielle Berktold" userId="06eb6efe-c237-487d-9e7f-9fba4d0955d6" providerId="ADAL" clId="{5080EA4B-8F44-4EF7-9678-77265221D523}" dt="2025-02-20T08:49:51.107" v="1841" actId="165"/>
          <ac:spMkLst>
            <pc:docMk/>
            <pc:sldMk cId="455054425" sldId="266"/>
            <ac:spMk id="37" creationId="{C346C768-CD9C-1703-0A97-BDEBF5D74497}"/>
          </ac:spMkLst>
        </pc:spChg>
        <pc:spChg chg="add mod topLvl">
          <ac:chgData name="Marielle Berktold" userId="06eb6efe-c237-487d-9e7f-9fba4d0955d6" providerId="ADAL" clId="{5080EA4B-8F44-4EF7-9678-77265221D523}" dt="2025-02-20T08:49:56.843" v="1842" actId="164"/>
          <ac:spMkLst>
            <pc:docMk/>
            <pc:sldMk cId="455054425" sldId="266"/>
            <ac:spMk id="38" creationId="{604D9426-A50B-B8CB-3B69-BE16A7772AAD}"/>
          </ac:spMkLst>
        </pc:spChg>
        <pc:spChg chg="add mod topLvl">
          <ac:chgData name="Marielle Berktold" userId="06eb6efe-c237-487d-9e7f-9fba4d0955d6" providerId="ADAL" clId="{5080EA4B-8F44-4EF7-9678-77265221D523}" dt="2025-02-20T08:49:56.843" v="1842" actId="164"/>
          <ac:spMkLst>
            <pc:docMk/>
            <pc:sldMk cId="455054425" sldId="266"/>
            <ac:spMk id="39" creationId="{3A541A65-A103-AFBA-F53B-5646F200F579}"/>
          </ac:spMkLst>
        </pc:spChg>
        <pc:spChg chg="add mod">
          <ac:chgData name="Marielle Berktold" userId="06eb6efe-c237-487d-9e7f-9fba4d0955d6" providerId="ADAL" clId="{5080EA4B-8F44-4EF7-9678-77265221D523}" dt="2025-02-20T08:49:56.843" v="1842" actId="164"/>
          <ac:spMkLst>
            <pc:docMk/>
            <pc:sldMk cId="455054425" sldId="266"/>
            <ac:spMk id="40" creationId="{9A15D7EE-D36B-C7BB-E882-82B80F1AD741}"/>
          </ac:spMkLst>
        </pc:spChg>
        <pc:spChg chg="add mod topLvl">
          <ac:chgData name="Marielle Berktold" userId="06eb6efe-c237-487d-9e7f-9fba4d0955d6" providerId="ADAL" clId="{5080EA4B-8F44-4EF7-9678-77265221D523}" dt="2025-02-20T08:49:56.843" v="1842" actId="164"/>
          <ac:spMkLst>
            <pc:docMk/>
            <pc:sldMk cId="455054425" sldId="266"/>
            <ac:spMk id="41" creationId="{6505E411-2243-0B54-C6AE-8B2C69D387D0}"/>
          </ac:spMkLst>
        </pc:spChg>
        <pc:spChg chg="mod">
          <ac:chgData name="Marielle Berktold" userId="06eb6efe-c237-487d-9e7f-9fba4d0955d6" providerId="ADAL" clId="{5080EA4B-8F44-4EF7-9678-77265221D523}" dt="2025-02-20T08:49:56.843" v="1842" actId="164"/>
          <ac:spMkLst>
            <pc:docMk/>
            <pc:sldMk cId="455054425" sldId="266"/>
            <ac:spMk id="42" creationId="{0FCA5455-E039-0721-4471-D21206269C88}"/>
          </ac:spMkLst>
        </pc:spChg>
        <pc:spChg chg="mod">
          <ac:chgData name="Marielle Berktold" userId="06eb6efe-c237-487d-9e7f-9fba4d0955d6" providerId="ADAL" clId="{5080EA4B-8F44-4EF7-9678-77265221D523}" dt="2025-02-20T08:49:56.843" v="1842" actId="164"/>
          <ac:spMkLst>
            <pc:docMk/>
            <pc:sldMk cId="455054425" sldId="266"/>
            <ac:spMk id="43" creationId="{403C731D-5F58-E90B-7359-478472A9ABD2}"/>
          </ac:spMkLst>
        </pc:spChg>
        <pc:spChg chg="mod">
          <ac:chgData name="Marielle Berktold" userId="06eb6efe-c237-487d-9e7f-9fba4d0955d6" providerId="ADAL" clId="{5080EA4B-8F44-4EF7-9678-77265221D523}" dt="2025-02-20T08:46:38.113" v="1765"/>
          <ac:spMkLst>
            <pc:docMk/>
            <pc:sldMk cId="455054425" sldId="266"/>
            <ac:spMk id="51" creationId="{0541C888-9EA7-EB95-6877-FCDFC505DA71}"/>
          </ac:spMkLst>
        </pc:spChg>
        <pc:spChg chg="mod">
          <ac:chgData name="Marielle Berktold" userId="06eb6efe-c237-487d-9e7f-9fba4d0955d6" providerId="ADAL" clId="{5080EA4B-8F44-4EF7-9678-77265221D523}" dt="2025-02-20T08:49:51.107" v="1841" actId="165"/>
          <ac:spMkLst>
            <pc:docMk/>
            <pc:sldMk cId="455054425" sldId="266"/>
            <ac:spMk id="52" creationId="{FA9CADE7-BAFA-6E42-A712-171955AD0C1D}"/>
          </ac:spMkLst>
        </pc:spChg>
        <pc:spChg chg="mod">
          <ac:chgData name="Marielle Berktold" userId="06eb6efe-c237-487d-9e7f-9fba4d0955d6" providerId="ADAL" clId="{5080EA4B-8F44-4EF7-9678-77265221D523}" dt="2025-02-20T08:49:51.107" v="1841" actId="165"/>
          <ac:spMkLst>
            <pc:docMk/>
            <pc:sldMk cId="455054425" sldId="266"/>
            <ac:spMk id="54" creationId="{ABE165B1-7CCD-08B7-0D77-D319671C7714}"/>
          </ac:spMkLst>
        </pc:spChg>
        <pc:spChg chg="mod">
          <ac:chgData name="Marielle Berktold" userId="06eb6efe-c237-487d-9e7f-9fba4d0955d6" providerId="ADAL" clId="{5080EA4B-8F44-4EF7-9678-77265221D523}" dt="2025-02-20T08:49:51.107" v="1841" actId="165"/>
          <ac:spMkLst>
            <pc:docMk/>
            <pc:sldMk cId="455054425" sldId="266"/>
            <ac:spMk id="55" creationId="{F5A4B048-D288-B963-1994-C3AE09BC0DFD}"/>
          </ac:spMkLst>
        </pc:spChg>
        <pc:grpChg chg="mod">
          <ac:chgData name="Marielle Berktold" userId="06eb6efe-c237-487d-9e7f-9fba4d0955d6" providerId="ADAL" clId="{5080EA4B-8F44-4EF7-9678-77265221D523}" dt="2025-02-20T08:49:40.816" v="1836" actId="164"/>
          <ac:grpSpMkLst>
            <pc:docMk/>
            <pc:sldMk cId="455054425" sldId="266"/>
            <ac:grpSpMk id="29" creationId="{C685E028-6768-7071-2D70-42890CAFA2F5}"/>
          </ac:grpSpMkLst>
        </pc:grpChg>
        <pc:grpChg chg="mod">
          <ac:chgData name="Marielle Berktold" userId="06eb6efe-c237-487d-9e7f-9fba4d0955d6" providerId="ADAL" clId="{5080EA4B-8F44-4EF7-9678-77265221D523}" dt="2025-02-20T08:48:25.245" v="1825" actId="1035"/>
          <ac:grpSpMkLst>
            <pc:docMk/>
            <pc:sldMk cId="455054425" sldId="266"/>
            <ac:grpSpMk id="32" creationId="{CD995CB3-B713-8292-C203-EE86260155DE}"/>
          </ac:grpSpMkLst>
        </pc:grpChg>
        <pc:grpChg chg="mod">
          <ac:chgData name="Marielle Berktold" userId="06eb6efe-c237-487d-9e7f-9fba4d0955d6" providerId="ADAL" clId="{5080EA4B-8F44-4EF7-9678-77265221D523}" dt="2025-02-20T08:49:56.843" v="1842" actId="164"/>
          <ac:grpSpMkLst>
            <pc:docMk/>
            <pc:sldMk cId="455054425" sldId="266"/>
            <ac:grpSpMk id="35" creationId="{79E92B80-FA89-DB34-9FF3-A4234A28E2C8}"/>
          </ac:grpSpMkLst>
        </pc:grpChg>
        <pc:grpChg chg="add mod">
          <ac:chgData name="Marielle Berktold" userId="06eb6efe-c237-487d-9e7f-9fba4d0955d6" providerId="ADAL" clId="{5080EA4B-8F44-4EF7-9678-77265221D523}" dt="2025-02-20T08:49:56.843" v="1842" actId="164"/>
          <ac:grpSpMkLst>
            <pc:docMk/>
            <pc:sldMk cId="455054425" sldId="266"/>
            <ac:grpSpMk id="50" creationId="{DF41373E-8C3C-224B-5842-4D30C6290F1B}"/>
          </ac:grpSpMkLst>
        </pc:grpChg>
        <pc:grpChg chg="add mod">
          <ac:chgData name="Marielle Berktold" userId="06eb6efe-c237-487d-9e7f-9fba4d0955d6" providerId="ADAL" clId="{5080EA4B-8F44-4EF7-9678-77265221D523}" dt="2025-02-20T08:49:56.843" v="1842" actId="164"/>
          <ac:grpSpMkLst>
            <pc:docMk/>
            <pc:sldMk cId="455054425" sldId="266"/>
            <ac:grpSpMk id="53" creationId="{00DEEC80-5352-6DC1-7292-432B3E774C61}"/>
          </ac:grpSpMkLst>
        </pc:grpChg>
        <pc:grpChg chg="add mod">
          <ac:chgData name="Marielle Berktold" userId="06eb6efe-c237-487d-9e7f-9fba4d0955d6" providerId="ADAL" clId="{5080EA4B-8F44-4EF7-9678-77265221D523}" dt="2025-02-20T08:50:34.616" v="1893" actId="1035"/>
          <ac:grpSpMkLst>
            <pc:docMk/>
            <pc:sldMk cId="455054425" sldId="266"/>
            <ac:grpSpMk id="58" creationId="{17101F63-EA7B-3791-3A52-ED6DF35EA43F}"/>
          </ac:grpSpMkLst>
        </pc:grpChg>
        <pc:cxnChg chg="add mod">
          <ac:chgData name="Marielle Berktold" userId="06eb6efe-c237-487d-9e7f-9fba4d0955d6" providerId="ADAL" clId="{5080EA4B-8F44-4EF7-9678-77265221D523}" dt="2025-02-20T10:13:27.579" v="2136" actId="1036"/>
          <ac:cxnSpMkLst>
            <pc:docMk/>
            <pc:sldMk cId="455054425" sldId="266"/>
            <ac:cxnSpMk id="24" creationId="{AF6882C1-32AE-ACC1-52AD-C6BE953580AB}"/>
          </ac:cxnSpMkLst>
        </pc:cxnChg>
      </pc:sldChg>
      <pc:sldChg chg="ord">
        <pc:chgData name="Marielle Berktold" userId="06eb6efe-c237-487d-9e7f-9fba4d0955d6" providerId="ADAL" clId="{5080EA4B-8F44-4EF7-9678-77265221D523}" dt="2025-02-20T11:32:11.256" v="3067"/>
        <pc:sldMkLst>
          <pc:docMk/>
          <pc:sldMk cId="3594883228" sldId="267"/>
        </pc:sldMkLst>
      </pc:sldChg>
      <pc:sldChg chg="ord">
        <pc:chgData name="Marielle Berktold" userId="06eb6efe-c237-487d-9e7f-9fba4d0955d6" providerId="ADAL" clId="{5080EA4B-8F44-4EF7-9678-77265221D523}" dt="2025-02-20T11:32:11.256" v="3067"/>
        <pc:sldMkLst>
          <pc:docMk/>
          <pc:sldMk cId="3692821635" sldId="268"/>
        </pc:sldMkLst>
      </pc:sldChg>
      <pc:sldChg chg="addSp delSp modSp mod ord">
        <pc:chgData name="Marielle Berktold" userId="06eb6efe-c237-487d-9e7f-9fba4d0955d6" providerId="ADAL" clId="{5080EA4B-8F44-4EF7-9678-77265221D523}" dt="2025-02-20T11:32:11.256" v="3067"/>
        <pc:sldMkLst>
          <pc:docMk/>
          <pc:sldMk cId="59323818" sldId="269"/>
        </pc:sldMkLst>
        <pc:spChg chg="mod">
          <ac:chgData name="Marielle Berktold" userId="06eb6efe-c237-487d-9e7f-9fba4d0955d6" providerId="ADAL" clId="{5080EA4B-8F44-4EF7-9678-77265221D523}" dt="2025-02-10T09:25:53.623" v="1208" actId="113"/>
          <ac:spMkLst>
            <pc:docMk/>
            <pc:sldMk cId="59323818" sldId="269"/>
            <ac:spMk id="7" creationId="{BB62ED78-9C5F-2CB2-FC0F-F6AC9B4479F6}"/>
          </ac:spMkLst>
        </pc:spChg>
        <pc:spChg chg="mod">
          <ac:chgData name="Marielle Berktold" userId="06eb6efe-c237-487d-9e7f-9fba4d0955d6" providerId="ADAL" clId="{5080EA4B-8F44-4EF7-9678-77265221D523}" dt="2025-02-17T11:09:46.724" v="1223" actId="14100"/>
          <ac:spMkLst>
            <pc:docMk/>
            <pc:sldMk cId="59323818" sldId="269"/>
            <ac:spMk id="9" creationId="{463FE41E-51CB-583F-43FC-C1566321097F}"/>
          </ac:spMkLst>
        </pc:spChg>
        <pc:spChg chg="mod">
          <ac:chgData name="Marielle Berktold" userId="06eb6efe-c237-487d-9e7f-9fba4d0955d6" providerId="ADAL" clId="{5080EA4B-8F44-4EF7-9678-77265221D523}" dt="2025-02-20T11:30:00.710" v="3063" actId="14100"/>
          <ac:spMkLst>
            <pc:docMk/>
            <pc:sldMk cId="59323818" sldId="269"/>
            <ac:spMk id="10" creationId="{019B3715-7BC9-8269-4238-B4A21665F33F}"/>
          </ac:spMkLst>
        </pc:spChg>
        <pc:grpChg chg="mod">
          <ac:chgData name="Marielle Berktold" userId="06eb6efe-c237-487d-9e7f-9fba4d0955d6" providerId="ADAL" clId="{5080EA4B-8F44-4EF7-9678-77265221D523}" dt="2025-02-10T09:20:52.115" v="1190" actId="164"/>
          <ac:grpSpMkLst>
            <pc:docMk/>
            <pc:sldMk cId="59323818" sldId="269"/>
            <ac:grpSpMk id="12" creationId="{AA4E0107-6ED0-D377-0267-EA5DDD399F80}"/>
          </ac:grpSpMkLst>
        </pc:grpChg>
        <pc:grpChg chg="add mod">
          <ac:chgData name="Marielle Berktold" userId="06eb6efe-c237-487d-9e7f-9fba4d0955d6" providerId="ADAL" clId="{5080EA4B-8F44-4EF7-9678-77265221D523}" dt="2025-02-20T11:29:47.177" v="3060" actId="1076"/>
          <ac:grpSpMkLst>
            <pc:docMk/>
            <pc:sldMk cId="59323818" sldId="269"/>
            <ac:grpSpMk id="17" creationId="{5EB63D9C-0416-55D2-A859-FC0C66CC3D0B}"/>
          </ac:grpSpMkLst>
        </pc:grpChg>
        <pc:grpChg chg="add mod">
          <ac:chgData name="Marielle Berktold" userId="06eb6efe-c237-487d-9e7f-9fba4d0955d6" providerId="ADAL" clId="{5080EA4B-8F44-4EF7-9678-77265221D523}" dt="2025-02-17T11:09:55.723" v="1224" actId="164"/>
          <ac:grpSpMkLst>
            <pc:docMk/>
            <pc:sldMk cId="59323818" sldId="269"/>
            <ac:grpSpMk id="19" creationId="{7CC2102E-673E-1418-C33F-97B2D5F4F268}"/>
          </ac:grpSpMkLst>
        </pc:grpChg>
        <pc:picChg chg="add mod modCrop">
          <ac:chgData name="Marielle Berktold" userId="06eb6efe-c237-487d-9e7f-9fba4d0955d6" providerId="ADAL" clId="{5080EA4B-8F44-4EF7-9678-77265221D523}" dt="2025-02-20T11:29:53.414" v="3062" actId="1076"/>
          <ac:picMkLst>
            <pc:docMk/>
            <pc:sldMk cId="59323818" sldId="269"/>
            <ac:picMk id="16" creationId="{B2D6854E-8AD7-69C2-0591-9A9D375E95A3}"/>
          </ac:picMkLst>
        </pc:picChg>
      </pc:sldChg>
      <pc:sldChg chg="ord setBg">
        <pc:chgData name="Marielle Berktold" userId="06eb6efe-c237-487d-9e7f-9fba4d0955d6" providerId="ADAL" clId="{5080EA4B-8F44-4EF7-9678-77265221D523}" dt="2025-02-20T11:32:25.049" v="3071"/>
        <pc:sldMkLst>
          <pc:docMk/>
          <pc:sldMk cId="3539763783" sldId="270"/>
        </pc:sldMkLst>
      </pc:sldChg>
      <pc:sldChg chg="addSp delSp modSp new mod ord setBg">
        <pc:chgData name="Marielle Berktold" userId="06eb6efe-c237-487d-9e7f-9fba4d0955d6" providerId="ADAL" clId="{5080EA4B-8F44-4EF7-9678-77265221D523}" dt="2025-02-10T09:00:38.747" v="931"/>
        <pc:sldMkLst>
          <pc:docMk/>
          <pc:sldMk cId="1851005905" sldId="271"/>
        </pc:sldMkLst>
        <pc:graphicFrameChg chg="add mod modVis">
          <ac:chgData name="Marielle Berktold" userId="06eb6efe-c237-487d-9e7f-9fba4d0955d6" providerId="ADAL" clId="{5080EA4B-8F44-4EF7-9678-77265221D523}" dt="2025-02-10T08:44:50.752" v="17"/>
          <ac:graphicFrameMkLst>
            <pc:docMk/>
            <pc:sldMk cId="1851005905" sldId="271"/>
            <ac:graphicFrameMk id="4" creationId="{5D8109A1-53A9-4C38-D629-D6CC4B27BC0A}"/>
          </ac:graphicFrameMkLst>
        </pc:graphicFrameChg>
        <pc:picChg chg="add mod modCrop">
          <ac:chgData name="Marielle Berktold" userId="06eb6efe-c237-487d-9e7f-9fba4d0955d6" providerId="ADAL" clId="{5080EA4B-8F44-4EF7-9678-77265221D523}" dt="2025-02-10T08:59:46.067" v="927" actId="1076"/>
          <ac:picMkLst>
            <pc:docMk/>
            <pc:sldMk cId="1851005905" sldId="271"/>
            <ac:picMk id="6" creationId="{A7309943-8EC9-4B4B-E2E3-920F4E07FFA7}"/>
          </ac:picMkLst>
        </pc:picChg>
      </pc:sldChg>
      <pc:sldChg chg="add ord">
        <pc:chgData name="Marielle Berktold" userId="06eb6efe-c237-487d-9e7f-9fba4d0955d6" providerId="ADAL" clId="{5080EA4B-8F44-4EF7-9678-77265221D523}" dt="2025-02-20T11:32:20.110" v="3069"/>
        <pc:sldMkLst>
          <pc:docMk/>
          <pc:sldMk cId="1738588295" sldId="272"/>
        </pc:sldMkLst>
      </pc:sldChg>
      <pc:sldChg chg="addSp delSp modSp add mod ord">
        <pc:chgData name="Marielle Berktold" userId="06eb6efe-c237-487d-9e7f-9fba4d0955d6" providerId="ADAL" clId="{5080EA4B-8F44-4EF7-9678-77265221D523}" dt="2025-02-20T11:32:11.256" v="3067"/>
        <pc:sldMkLst>
          <pc:docMk/>
          <pc:sldMk cId="2102372415" sldId="273"/>
        </pc:sldMkLst>
        <pc:spChg chg="add mod">
          <ac:chgData name="Marielle Berktold" userId="06eb6efe-c237-487d-9e7f-9fba4d0955d6" providerId="ADAL" clId="{5080EA4B-8F44-4EF7-9678-77265221D523}" dt="2025-02-20T11:29:16.740" v="3057" actId="1036"/>
          <ac:spMkLst>
            <pc:docMk/>
            <pc:sldMk cId="2102372415" sldId="273"/>
            <ac:spMk id="3" creationId="{BCC42FA2-143B-91AF-23AF-FFE9EBCB0D26}"/>
          </ac:spMkLst>
        </pc:spChg>
        <pc:spChg chg="add mod">
          <ac:chgData name="Marielle Berktold" userId="06eb6efe-c237-487d-9e7f-9fba4d0955d6" providerId="ADAL" clId="{5080EA4B-8F44-4EF7-9678-77265221D523}" dt="2025-02-20T11:19:24.905" v="2987" actId="1036"/>
          <ac:spMkLst>
            <pc:docMk/>
            <pc:sldMk cId="2102372415" sldId="273"/>
            <ac:spMk id="8" creationId="{C105DDE4-386E-4686-9BCF-1B5E6DB1BFDF}"/>
          </ac:spMkLst>
        </pc:spChg>
        <pc:spChg chg="mod">
          <ac:chgData name="Marielle Berktold" userId="06eb6efe-c237-487d-9e7f-9fba4d0955d6" providerId="ADAL" clId="{5080EA4B-8F44-4EF7-9678-77265221D523}" dt="2025-02-20T11:18:54.449" v="2967" actId="164"/>
          <ac:spMkLst>
            <pc:docMk/>
            <pc:sldMk cId="2102372415" sldId="273"/>
            <ac:spMk id="11" creationId="{FB30F1D2-FB9B-F569-C23C-0B2263E33979}"/>
          </ac:spMkLst>
        </pc:spChg>
        <pc:spChg chg="mod">
          <ac:chgData name="Marielle Berktold" userId="06eb6efe-c237-487d-9e7f-9fba4d0955d6" providerId="ADAL" clId="{5080EA4B-8F44-4EF7-9678-77265221D523}" dt="2025-02-20T11:18:54.449" v="2967" actId="164"/>
          <ac:spMkLst>
            <pc:docMk/>
            <pc:sldMk cId="2102372415" sldId="273"/>
            <ac:spMk id="15" creationId="{474D9704-57DA-DEE1-5138-6A2136FBD56B}"/>
          </ac:spMkLst>
        </pc:spChg>
        <pc:spChg chg="mod topLvl">
          <ac:chgData name="Marielle Berktold" userId="06eb6efe-c237-487d-9e7f-9fba4d0955d6" providerId="ADAL" clId="{5080EA4B-8F44-4EF7-9678-77265221D523}" dt="2025-02-20T11:18:54.449" v="2967" actId="164"/>
          <ac:spMkLst>
            <pc:docMk/>
            <pc:sldMk cId="2102372415" sldId="273"/>
            <ac:spMk id="16" creationId="{F43C6AB6-B73B-BC7D-0ABF-A2902769CFAD}"/>
          </ac:spMkLst>
        </pc:spChg>
        <pc:spChg chg="mod topLvl">
          <ac:chgData name="Marielle Berktold" userId="06eb6efe-c237-487d-9e7f-9fba4d0955d6" providerId="ADAL" clId="{5080EA4B-8F44-4EF7-9678-77265221D523}" dt="2025-02-20T11:18:54.449" v="2967" actId="164"/>
          <ac:spMkLst>
            <pc:docMk/>
            <pc:sldMk cId="2102372415" sldId="273"/>
            <ac:spMk id="17" creationId="{0EEE2C72-D84A-21A9-309E-F311C31499D6}"/>
          </ac:spMkLst>
        </pc:spChg>
        <pc:spChg chg="mod">
          <ac:chgData name="Marielle Berktold" userId="06eb6efe-c237-487d-9e7f-9fba4d0955d6" providerId="ADAL" clId="{5080EA4B-8F44-4EF7-9678-77265221D523}" dt="2025-02-20T11:13:10.884" v="2757" actId="165"/>
          <ac:spMkLst>
            <pc:docMk/>
            <pc:sldMk cId="2102372415" sldId="273"/>
            <ac:spMk id="26" creationId="{D031A8F9-DA3E-60F7-A1D3-F9C49F6A532E}"/>
          </ac:spMkLst>
        </pc:spChg>
        <pc:spChg chg="mod">
          <ac:chgData name="Marielle Berktold" userId="06eb6efe-c237-487d-9e7f-9fba4d0955d6" providerId="ADAL" clId="{5080EA4B-8F44-4EF7-9678-77265221D523}" dt="2025-02-20T11:13:10.884" v="2757" actId="165"/>
          <ac:spMkLst>
            <pc:docMk/>
            <pc:sldMk cId="2102372415" sldId="273"/>
            <ac:spMk id="27" creationId="{6EF3CF1A-D5C8-93E2-9655-DCB46B431BAA}"/>
          </ac:spMkLst>
        </pc:spChg>
        <pc:spChg chg="mod">
          <ac:chgData name="Marielle Berktold" userId="06eb6efe-c237-487d-9e7f-9fba4d0955d6" providerId="ADAL" clId="{5080EA4B-8F44-4EF7-9678-77265221D523}" dt="2025-02-20T11:13:10.884" v="2757" actId="165"/>
          <ac:spMkLst>
            <pc:docMk/>
            <pc:sldMk cId="2102372415" sldId="273"/>
            <ac:spMk id="28" creationId="{EDCAE76C-9EB0-543F-9465-8046E8EC5CAD}"/>
          </ac:spMkLst>
        </pc:spChg>
        <pc:spChg chg="mod">
          <ac:chgData name="Marielle Berktold" userId="06eb6efe-c237-487d-9e7f-9fba4d0955d6" providerId="ADAL" clId="{5080EA4B-8F44-4EF7-9678-77265221D523}" dt="2025-02-20T11:13:10.884" v="2757" actId="165"/>
          <ac:spMkLst>
            <pc:docMk/>
            <pc:sldMk cId="2102372415" sldId="273"/>
            <ac:spMk id="29" creationId="{C3E8D58A-21B7-AF2A-A9B0-B7DB03EEC0E4}"/>
          </ac:spMkLst>
        </pc:spChg>
        <pc:spChg chg="mod">
          <ac:chgData name="Marielle Berktold" userId="06eb6efe-c237-487d-9e7f-9fba4d0955d6" providerId="ADAL" clId="{5080EA4B-8F44-4EF7-9678-77265221D523}" dt="2025-02-20T11:13:10.884" v="2757" actId="165"/>
          <ac:spMkLst>
            <pc:docMk/>
            <pc:sldMk cId="2102372415" sldId="273"/>
            <ac:spMk id="30" creationId="{5D426000-E9CF-1953-B297-3EBC92A21F4F}"/>
          </ac:spMkLst>
        </pc:spChg>
        <pc:spChg chg="add del mod">
          <ac:chgData name="Marielle Berktold" userId="06eb6efe-c237-487d-9e7f-9fba4d0955d6" providerId="ADAL" clId="{5080EA4B-8F44-4EF7-9678-77265221D523}" dt="2025-02-20T11:27:51.353" v="3042" actId="20577"/>
          <ac:spMkLst>
            <pc:docMk/>
            <pc:sldMk cId="2102372415" sldId="273"/>
            <ac:spMk id="32" creationId="{EDC964DE-CC2D-FF45-632E-3C509BC9CA3C}"/>
          </ac:spMkLst>
        </pc:spChg>
        <pc:grpChg chg="mod">
          <ac:chgData name="Marielle Berktold" userId="06eb6efe-c237-487d-9e7f-9fba4d0955d6" providerId="ADAL" clId="{5080EA4B-8F44-4EF7-9678-77265221D523}" dt="2025-02-20T11:18:54.449" v="2967" actId="164"/>
          <ac:grpSpMkLst>
            <pc:docMk/>
            <pc:sldMk cId="2102372415" sldId="273"/>
            <ac:grpSpMk id="10" creationId="{D95EF4BC-899F-6F5F-703C-D78C3264D900}"/>
          </ac:grpSpMkLst>
        </pc:grpChg>
        <pc:grpChg chg="mod">
          <ac:chgData name="Marielle Berktold" userId="06eb6efe-c237-487d-9e7f-9fba4d0955d6" providerId="ADAL" clId="{5080EA4B-8F44-4EF7-9678-77265221D523}" dt="2025-02-20T11:18:54.449" v="2967" actId="164"/>
          <ac:grpSpMkLst>
            <pc:docMk/>
            <pc:sldMk cId="2102372415" sldId="273"/>
            <ac:grpSpMk id="12" creationId="{5B0D5DAC-23E7-3E69-FBAF-9AC59FA5CC60}"/>
          </ac:grpSpMkLst>
        </pc:grpChg>
        <pc:grpChg chg="mod">
          <ac:chgData name="Marielle Berktold" userId="06eb6efe-c237-487d-9e7f-9fba4d0955d6" providerId="ADAL" clId="{5080EA4B-8F44-4EF7-9678-77265221D523}" dt="2025-02-20T11:18:54.449" v="2967" actId="164"/>
          <ac:grpSpMkLst>
            <pc:docMk/>
            <pc:sldMk cId="2102372415" sldId="273"/>
            <ac:grpSpMk id="13" creationId="{59F9E969-4064-408B-93C1-F5331645B883}"/>
          </ac:grpSpMkLst>
        </pc:grpChg>
        <pc:cxnChg chg="add mod">
          <ac:chgData name="Marielle Berktold" userId="06eb6efe-c237-487d-9e7f-9fba4d0955d6" providerId="ADAL" clId="{5080EA4B-8F44-4EF7-9678-77265221D523}" dt="2025-02-20T11:03:39.655" v="2737" actId="1036"/>
          <ac:cxnSpMkLst>
            <pc:docMk/>
            <pc:sldMk cId="2102372415" sldId="273"/>
            <ac:cxnSpMk id="5" creationId="{09A57F64-BD55-C9C3-2108-FF97FC5218F5}"/>
          </ac:cxnSpMkLst>
        </pc:cxnChg>
      </pc:sldChg>
      <pc:sldChg chg="modSp add del mod">
        <pc:chgData name="Marielle Berktold" userId="06eb6efe-c237-487d-9e7f-9fba4d0955d6" providerId="ADAL" clId="{5080EA4B-8F44-4EF7-9678-77265221D523}" dt="2025-02-20T10:13:32.817" v="2137" actId="47"/>
        <pc:sldMkLst>
          <pc:docMk/>
          <pc:sldMk cId="363166265" sldId="286"/>
        </pc:sldMkLst>
      </pc:sldChg>
      <pc:sldChg chg="add del">
        <pc:chgData name="Marielle Berktold" userId="06eb6efe-c237-487d-9e7f-9fba4d0955d6" providerId="ADAL" clId="{5080EA4B-8F44-4EF7-9678-77265221D523}" dt="2025-02-20T11:29:21.624" v="3058" actId="47"/>
        <pc:sldMkLst>
          <pc:docMk/>
          <pc:sldMk cId="2300837972" sldId="288"/>
        </pc:sldMkLst>
      </pc:sldChg>
      <pc:sldChg chg="add del">
        <pc:chgData name="Marielle Berktold" userId="06eb6efe-c237-487d-9e7f-9fba4d0955d6" providerId="ADAL" clId="{5080EA4B-8F44-4EF7-9678-77265221D523}" dt="2025-02-20T10:43:16.391" v="2179" actId="47"/>
        <pc:sldMkLst>
          <pc:docMk/>
          <pc:sldMk cId="1216407234" sldId="300"/>
        </pc:sldMkLst>
      </pc:sldChg>
      <pc:sldChg chg="modSp add del mod">
        <pc:chgData name="Marielle Berktold" userId="06eb6efe-c237-487d-9e7f-9fba4d0955d6" providerId="ADAL" clId="{5080EA4B-8F44-4EF7-9678-77265221D523}" dt="2025-02-20T11:29:23.884" v="3059" actId="47"/>
        <pc:sldMkLst>
          <pc:docMk/>
          <pc:sldMk cId="3719155049" sldId="2147475053"/>
        </pc:sldMkLst>
      </pc:sldChg>
      <pc:sldChg chg="add ord">
        <pc:chgData name="Marielle Berktold" userId="06eb6efe-c237-487d-9e7f-9fba4d0955d6" providerId="ADAL" clId="{5080EA4B-8F44-4EF7-9678-77265221D523}" dt="2025-02-20T08:49:22.151" v="1834"/>
        <pc:sldMkLst>
          <pc:docMk/>
          <pc:sldMk cId="2415418248" sldId="2147475054"/>
        </pc:sldMkLst>
      </pc:sldChg>
      <pc:sldChg chg="add ord">
        <pc:chgData name="Marielle Berktold" userId="06eb6efe-c237-487d-9e7f-9fba4d0955d6" providerId="ADAL" clId="{5080EA4B-8F44-4EF7-9678-77265221D523}" dt="2025-02-20T11:32:20.110" v="3069"/>
        <pc:sldMkLst>
          <pc:docMk/>
          <pc:sldMk cId="743851709" sldId="2147475055"/>
        </pc:sldMkLst>
      </pc:sldChg>
      <pc:sldChg chg="addSp delSp modSp new del mod ord setBg">
        <pc:chgData name="Marielle Berktold" userId="06eb6efe-c237-487d-9e7f-9fba4d0955d6" providerId="ADAL" clId="{5080EA4B-8F44-4EF7-9678-77265221D523}" dt="2025-02-20T10:47:19.719" v="2200" actId="47"/>
        <pc:sldMkLst>
          <pc:docMk/>
          <pc:sldMk cId="1095970637" sldId="2147475056"/>
        </pc:sldMkLst>
      </pc:sldChg>
      <pc:sldMasterChg chg="delSldLayout">
        <pc:chgData name="Marielle Berktold" userId="06eb6efe-c237-487d-9e7f-9fba4d0955d6" providerId="ADAL" clId="{5080EA4B-8F44-4EF7-9678-77265221D523}" dt="2025-02-20T11:29:23.884" v="3059" actId="47"/>
        <pc:sldMasterMkLst>
          <pc:docMk/>
          <pc:sldMasterMk cId="2355554122" sldId="2147483672"/>
        </pc:sldMasterMkLst>
        <pc:sldLayoutChg chg="del">
          <pc:chgData name="Marielle Berktold" userId="06eb6efe-c237-487d-9e7f-9fba4d0955d6" providerId="ADAL" clId="{5080EA4B-8F44-4EF7-9678-77265221D523}" dt="2025-02-20T10:43:16.391" v="2179" actId="47"/>
          <pc:sldLayoutMkLst>
            <pc:docMk/>
            <pc:sldMasterMk cId="2355554122" sldId="2147483672"/>
            <pc:sldLayoutMk cId="315710198" sldId="2147483716"/>
          </pc:sldLayoutMkLst>
        </pc:sldLayoutChg>
        <pc:sldLayoutChg chg="del">
          <pc:chgData name="Marielle Berktold" userId="06eb6efe-c237-487d-9e7f-9fba4d0955d6" providerId="ADAL" clId="{5080EA4B-8F44-4EF7-9678-77265221D523}" dt="2025-02-20T11:29:23.884" v="3059" actId="47"/>
          <pc:sldLayoutMkLst>
            <pc:docMk/>
            <pc:sldMasterMk cId="2355554122" sldId="2147483672"/>
            <pc:sldLayoutMk cId="3746432228" sldId="2147483717"/>
          </pc:sldLayoutMkLst>
        </pc:sldLayoutChg>
        <pc:sldLayoutChg chg="del">
          <pc:chgData name="Marielle Berktold" userId="06eb6efe-c237-487d-9e7f-9fba4d0955d6" providerId="ADAL" clId="{5080EA4B-8F44-4EF7-9678-77265221D523}" dt="2025-02-20T11:29:21.624" v="3058" actId="47"/>
          <pc:sldLayoutMkLst>
            <pc:docMk/>
            <pc:sldMasterMk cId="2355554122" sldId="2147483672"/>
            <pc:sldLayoutMk cId="2874282581" sldId="2147483718"/>
          </pc:sldLayoutMkLst>
        </pc:sldLayoutChg>
      </pc:sldMasterChg>
    </pc:docChg>
  </pc:docChgLst>
  <pc:docChgLst>
    <pc:chgData name="Anika Zimmermann" userId="7fdd1538-c1e4-4452-90e6-0d5f35999fb8" providerId="ADAL" clId="{741D8CC8-F595-45A2-A6A7-A0D34E928C32}"/>
    <pc:docChg chg="undo custSel addSld delSld modSld modSection">
      <pc:chgData name="Anika Zimmermann" userId="7fdd1538-c1e4-4452-90e6-0d5f35999fb8" providerId="ADAL" clId="{741D8CC8-F595-45A2-A6A7-A0D34E928C32}" dt="2025-01-24T08:57:56.652" v="4"/>
      <pc:docMkLst>
        <pc:docMk/>
      </pc:docMkLst>
      <pc:sldChg chg="del">
        <pc:chgData name="Anika Zimmermann" userId="7fdd1538-c1e4-4452-90e6-0d5f35999fb8" providerId="ADAL" clId="{741D8CC8-F595-45A2-A6A7-A0D34E928C32}" dt="2025-01-21T12:38:34.307" v="0" actId="2696"/>
        <pc:sldMkLst>
          <pc:docMk/>
          <pc:sldMk cId="1815348962" sldId="256"/>
        </pc:sldMkLst>
      </pc:sldChg>
      <pc:sldChg chg="del">
        <pc:chgData name="Anika Zimmermann" userId="7fdd1538-c1e4-4452-90e6-0d5f35999fb8" providerId="ADAL" clId="{741D8CC8-F595-45A2-A6A7-A0D34E928C32}" dt="2025-01-21T12:38:34.307" v="0" actId="2696"/>
        <pc:sldMkLst>
          <pc:docMk/>
          <pc:sldMk cId="929351832" sldId="257"/>
        </pc:sldMkLst>
      </pc:sldChg>
      <pc:sldChg chg="del">
        <pc:chgData name="Anika Zimmermann" userId="7fdd1538-c1e4-4452-90e6-0d5f35999fb8" providerId="ADAL" clId="{741D8CC8-F595-45A2-A6A7-A0D34E928C32}" dt="2025-01-21T12:38:34.307" v="0" actId="2696"/>
        <pc:sldMkLst>
          <pc:docMk/>
          <pc:sldMk cId="1726707104" sldId="258"/>
        </pc:sldMkLst>
      </pc:sldChg>
      <pc:sldChg chg="del">
        <pc:chgData name="Anika Zimmermann" userId="7fdd1538-c1e4-4452-90e6-0d5f35999fb8" providerId="ADAL" clId="{741D8CC8-F595-45A2-A6A7-A0D34E928C32}" dt="2025-01-21T12:38:34.307" v="0" actId="2696"/>
        <pc:sldMkLst>
          <pc:docMk/>
          <pc:sldMk cId="1114183541" sldId="259"/>
        </pc:sldMkLst>
      </pc:sldChg>
      <pc:sldChg chg="del">
        <pc:chgData name="Anika Zimmermann" userId="7fdd1538-c1e4-4452-90e6-0d5f35999fb8" providerId="ADAL" clId="{741D8CC8-F595-45A2-A6A7-A0D34E928C32}" dt="2025-01-21T12:38:34.307" v="0" actId="2696"/>
        <pc:sldMkLst>
          <pc:docMk/>
          <pc:sldMk cId="3605718426" sldId="260"/>
        </pc:sldMkLst>
      </pc:sldChg>
      <pc:sldChg chg="del">
        <pc:chgData name="Anika Zimmermann" userId="7fdd1538-c1e4-4452-90e6-0d5f35999fb8" providerId="ADAL" clId="{741D8CC8-F595-45A2-A6A7-A0D34E928C32}" dt="2025-01-21T12:38:34.307" v="0" actId="2696"/>
        <pc:sldMkLst>
          <pc:docMk/>
          <pc:sldMk cId="2784692577" sldId="261"/>
        </pc:sldMkLst>
      </pc:sldChg>
      <pc:sldChg chg="del">
        <pc:chgData name="Anika Zimmermann" userId="7fdd1538-c1e4-4452-90e6-0d5f35999fb8" providerId="ADAL" clId="{741D8CC8-F595-45A2-A6A7-A0D34E928C32}" dt="2025-01-21T12:38:34.307" v="0" actId="2696"/>
        <pc:sldMkLst>
          <pc:docMk/>
          <pc:sldMk cId="1490317357" sldId="262"/>
        </pc:sldMkLst>
      </pc:sldChg>
      <pc:sldChg chg="del">
        <pc:chgData name="Anika Zimmermann" userId="7fdd1538-c1e4-4452-90e6-0d5f35999fb8" providerId="ADAL" clId="{741D8CC8-F595-45A2-A6A7-A0D34E928C32}" dt="2025-01-21T12:38:34.307" v="0" actId="2696"/>
        <pc:sldMkLst>
          <pc:docMk/>
          <pc:sldMk cId="1275892387" sldId="263"/>
        </pc:sldMkLst>
      </pc:sldChg>
      <pc:sldChg chg="del">
        <pc:chgData name="Anika Zimmermann" userId="7fdd1538-c1e4-4452-90e6-0d5f35999fb8" providerId="ADAL" clId="{741D8CC8-F595-45A2-A6A7-A0D34E928C32}" dt="2025-01-21T12:38:34.307" v="0" actId="2696"/>
        <pc:sldMkLst>
          <pc:docMk/>
          <pc:sldMk cId="2329830873" sldId="267"/>
        </pc:sldMkLst>
      </pc:sldChg>
      <pc:sldChg chg="modSp add del mod">
        <pc:chgData name="Anika Zimmermann" userId="7fdd1538-c1e4-4452-90e6-0d5f35999fb8" providerId="ADAL" clId="{741D8CC8-F595-45A2-A6A7-A0D34E928C32}" dt="2025-01-24T08:57:56.652" v="4"/>
        <pc:sldMkLst>
          <pc:docMk/>
          <pc:sldMk cId="3594883228" sldId="267"/>
        </pc:sldMkLst>
        <pc:graphicFrameChg chg="mod">
          <ac:chgData name="Anika Zimmermann" userId="7fdd1538-c1e4-4452-90e6-0d5f35999fb8" providerId="ADAL" clId="{741D8CC8-F595-45A2-A6A7-A0D34E928C32}" dt="2025-01-24T08:57:56.652" v="4"/>
          <ac:graphicFrameMkLst>
            <pc:docMk/>
            <pc:sldMk cId="3594883228" sldId="267"/>
            <ac:graphicFrameMk id="4" creationId="{B131110A-B915-1789-85F1-BBC365D414D1}"/>
          </ac:graphicFrameMkLst>
        </pc:graphicFrameChg>
      </pc:sldChg>
      <pc:sldChg chg="del">
        <pc:chgData name="Anika Zimmermann" userId="7fdd1538-c1e4-4452-90e6-0d5f35999fb8" providerId="ADAL" clId="{741D8CC8-F595-45A2-A6A7-A0D34E928C32}" dt="2025-01-21T12:38:34.307" v="0" actId="2696"/>
        <pc:sldMkLst>
          <pc:docMk/>
          <pc:sldMk cId="3367348518" sldId="268"/>
        </pc:sldMkLst>
      </pc:sldChg>
      <pc:sldChg chg="del">
        <pc:chgData name="Anika Zimmermann" userId="7fdd1538-c1e4-4452-90e6-0d5f35999fb8" providerId="ADAL" clId="{741D8CC8-F595-45A2-A6A7-A0D34E928C32}" dt="2025-01-21T12:38:34.307" v="0" actId="2696"/>
        <pc:sldMkLst>
          <pc:docMk/>
          <pc:sldMk cId="3057222654" sldId="269"/>
        </pc:sldMkLst>
      </pc:sldChg>
    </pc:docChg>
  </pc:docChgLst>
  <pc:docChgLst>
    <pc:chgData name="Marielle Berktold" userId="06eb6efe-c237-487d-9e7f-9fba4d0955d6" providerId="ADAL" clId="{F764E5ED-C0AF-4E5E-8C57-1E43FD63C79E}"/>
    <pc:docChg chg="undo addSld delSld modSld sldOrd modSection">
      <pc:chgData name="Marielle Berktold" userId="06eb6efe-c237-487d-9e7f-9fba4d0955d6" providerId="ADAL" clId="{F764E5ED-C0AF-4E5E-8C57-1E43FD63C79E}" dt="2025-01-23T08:09:00.293" v="64" actId="47"/>
      <pc:docMkLst>
        <pc:docMk/>
      </pc:docMkLst>
      <pc:sldChg chg="add del setBg">
        <pc:chgData name="Marielle Berktold" userId="06eb6efe-c237-487d-9e7f-9fba4d0955d6" providerId="ADAL" clId="{F764E5ED-C0AF-4E5E-8C57-1E43FD63C79E}" dt="2025-01-23T08:06:44.392" v="9" actId="47"/>
        <pc:sldMkLst>
          <pc:docMk/>
          <pc:sldMk cId="929351832" sldId="257"/>
        </pc:sldMkLst>
      </pc:sldChg>
      <pc:sldChg chg="modSp add del mod setBg">
        <pc:chgData name="Marielle Berktold" userId="06eb6efe-c237-487d-9e7f-9fba4d0955d6" providerId="ADAL" clId="{F764E5ED-C0AF-4E5E-8C57-1E43FD63C79E}" dt="2025-01-23T08:09:00.293" v="64" actId="47"/>
        <pc:sldMkLst>
          <pc:docMk/>
          <pc:sldMk cId="1726707104" sldId="258"/>
        </pc:sldMkLst>
      </pc:sldChg>
      <pc:sldChg chg="add del setBg">
        <pc:chgData name="Marielle Berktold" userId="06eb6efe-c237-487d-9e7f-9fba4d0955d6" providerId="ADAL" clId="{F764E5ED-C0AF-4E5E-8C57-1E43FD63C79E}" dt="2025-01-23T08:06:28.363" v="4" actId="47"/>
        <pc:sldMkLst>
          <pc:docMk/>
          <pc:sldMk cId="557884092" sldId="267"/>
        </pc:sldMkLst>
      </pc:sldChg>
      <pc:sldChg chg="add del setBg">
        <pc:chgData name="Marielle Berktold" userId="06eb6efe-c237-487d-9e7f-9fba4d0955d6" providerId="ADAL" clId="{F764E5ED-C0AF-4E5E-8C57-1E43FD63C79E}" dt="2025-01-23T08:05:58.439" v="1" actId="47"/>
        <pc:sldMkLst>
          <pc:docMk/>
          <pc:sldMk cId="2181051566" sldId="267"/>
        </pc:sldMkLst>
      </pc:sldChg>
      <pc:sldChg chg="addSp modSp add mod ord">
        <pc:chgData name="Marielle Berktold" userId="06eb6efe-c237-487d-9e7f-9fba4d0955d6" providerId="ADAL" clId="{F764E5ED-C0AF-4E5E-8C57-1E43FD63C79E}" dt="2025-01-23T08:07:23.917" v="54" actId="1036"/>
        <pc:sldMkLst>
          <pc:docMk/>
          <pc:sldMk cId="3594883228" sldId="267"/>
        </pc:sldMkLst>
        <pc:spChg chg="add mod">
          <ac:chgData name="Marielle Berktold" userId="06eb6efe-c237-487d-9e7f-9fba4d0955d6" providerId="ADAL" clId="{F764E5ED-C0AF-4E5E-8C57-1E43FD63C79E}" dt="2025-01-23T08:07:17.036" v="32" actId="1076"/>
          <ac:spMkLst>
            <pc:docMk/>
            <pc:sldMk cId="3594883228" sldId="267"/>
            <ac:spMk id="2" creationId="{7A05498A-085B-15F9-CF04-7B5B879FA19B}"/>
          </ac:spMkLst>
        </pc:spChg>
        <pc:spChg chg="add mod">
          <ac:chgData name="Marielle Berktold" userId="06eb6efe-c237-487d-9e7f-9fba4d0955d6" providerId="ADAL" clId="{F764E5ED-C0AF-4E5E-8C57-1E43FD63C79E}" dt="2025-01-23T08:07:23.917" v="54" actId="1036"/>
          <ac:spMkLst>
            <pc:docMk/>
            <pc:sldMk cId="3594883228" sldId="267"/>
            <ac:spMk id="5" creationId="{2A08715C-C1F4-A770-DF4C-4C3FED40EF9D}"/>
          </ac:spMkLst>
        </pc:spChg>
        <pc:picChg chg="add mod">
          <ac:chgData name="Marielle Berktold" userId="06eb6efe-c237-487d-9e7f-9fba4d0955d6" providerId="ADAL" clId="{F764E5ED-C0AF-4E5E-8C57-1E43FD63C79E}" dt="2025-01-23T08:06:41.819" v="8"/>
          <ac:picMkLst>
            <pc:docMk/>
            <pc:sldMk cId="3594883228" sldId="267"/>
            <ac:picMk id="3" creationId="{453D49D9-8C60-285A-F7C2-7162A6C30F34}"/>
          </ac:picMkLst>
        </pc:picChg>
        <pc:picChg chg="add mod">
          <ac:chgData name="Marielle Berktold" userId="06eb6efe-c237-487d-9e7f-9fba4d0955d6" providerId="ADAL" clId="{F764E5ED-C0AF-4E5E-8C57-1E43FD63C79E}" dt="2025-01-23T08:06:41.819" v="8"/>
          <ac:picMkLst>
            <pc:docMk/>
            <pc:sldMk cId="3594883228" sldId="267"/>
            <ac:picMk id="6" creationId="{9CC8CDE7-3A10-5869-50D7-1A55B319956D}"/>
          </ac:picMkLst>
        </pc:picChg>
      </pc:sldChg>
      <pc:sldChg chg="add del setBg">
        <pc:chgData name="Marielle Berktold" userId="06eb6efe-c237-487d-9e7f-9fba4d0955d6" providerId="ADAL" clId="{F764E5ED-C0AF-4E5E-8C57-1E43FD63C79E}" dt="2025-01-23T08:08:25.205" v="59" actId="47"/>
        <pc:sldMkLst>
          <pc:docMk/>
          <pc:sldMk cId="2599195951" sldId="268"/>
        </pc:sldMkLst>
      </pc:sldChg>
      <pc:sldChg chg="addSp modSp add">
        <pc:chgData name="Marielle Berktold" userId="06eb6efe-c237-487d-9e7f-9fba4d0955d6" providerId="ADAL" clId="{F764E5ED-C0AF-4E5E-8C57-1E43FD63C79E}" dt="2025-01-23T08:08:57.561" v="63"/>
        <pc:sldMkLst>
          <pc:docMk/>
          <pc:sldMk cId="3692821635" sldId="268"/>
        </pc:sldMkLst>
      </pc:sldChg>
      <pc:sldChg chg="add del setBg">
        <pc:chgData name="Marielle Berktold" userId="06eb6efe-c237-487d-9e7f-9fba4d0955d6" providerId="ADAL" clId="{F764E5ED-C0AF-4E5E-8C57-1E43FD63C79E}" dt="2025-01-23T08:07:55.879" v="57" actId="47"/>
        <pc:sldMkLst>
          <pc:docMk/>
          <pc:sldMk cId="3802293577" sldId="26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3CFC17-5920-42F9-9939-0ACF1EC1CFF7}" type="datetimeFigureOut">
              <a:rPr lang="de-DE" smtClean="0"/>
              <a:t>28.03.2025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CE44A8-6196-4159-8C71-F07902D19644}" type="slidenum">
              <a:rPr lang="de-DE" smtClean="0"/>
              <a:t>‹Nr.›</a:t>
            </a:fld>
            <a:endParaRPr lang="de-DE"/>
          </a:p>
        </p:txBody>
      </p:sp>
    </p:spTree>
    <p:extLst>
      <p:ext uri="{BB962C8B-B14F-4D97-AF65-F5344CB8AC3E}">
        <p14:creationId xmlns:p14="http://schemas.microsoft.com/office/powerpoint/2010/main" val="1987175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11.xml"/><Relationship Id="rId5" Type="http://schemas.openxmlformats.org/officeDocument/2006/relationships/image" Target="../media/image9.png"/><Relationship Id="rId4" Type="http://schemas.openxmlformats.org/officeDocument/2006/relationships/image" Target="../media/image7.emf"/></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oleObject" Target="../embeddings/oleObject10.bin"/><Relationship Id="rId7"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13.xml"/><Relationship Id="rId6" Type="http://schemas.openxmlformats.org/officeDocument/2006/relationships/image" Target="../media/image16.png"/><Relationship Id="rId5" Type="http://schemas.openxmlformats.org/officeDocument/2006/relationships/image" Target="../media/image2.png"/><Relationship Id="rId10" Type="http://schemas.openxmlformats.org/officeDocument/2006/relationships/image" Target="../media/image5.png"/><Relationship Id="rId4" Type="http://schemas.openxmlformats.org/officeDocument/2006/relationships/image" Target="../media/image15.emf"/><Relationship Id="rId9" Type="http://schemas.microsoft.com/office/2007/relationships/hdphoto" Target="../media/hdphoto1.wdp"/></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tags" Target="../tags/tag14.xml"/><Relationship Id="rId5" Type="http://schemas.openxmlformats.org/officeDocument/2006/relationships/image" Target="../media/image8.png"/><Relationship Id="rId4" Type="http://schemas.openxmlformats.org/officeDocument/2006/relationships/image" Target="../media/image7.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2.xml"/><Relationship Id="rId1" Type="http://schemas.openxmlformats.org/officeDocument/2006/relationships/tags" Target="../tags/tag15.xml"/><Relationship Id="rId5" Type="http://schemas.openxmlformats.org/officeDocument/2006/relationships/image" Target="../media/image9.png"/><Relationship Id="rId4" Type="http://schemas.openxmlformats.org/officeDocument/2006/relationships/image" Target="../media/image7.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tags" Target="../tags/tag16.xml"/><Relationship Id="rId5" Type="http://schemas.openxmlformats.org/officeDocument/2006/relationships/image" Target="../media/image9.png"/><Relationship Id="rId4" Type="http://schemas.openxmlformats.org/officeDocument/2006/relationships/image" Target="../media/image7.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8.png"/><Relationship Id="rId4" Type="http://schemas.openxmlformats.org/officeDocument/2006/relationships/image" Target="../media/image7.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2.xml"/><Relationship Id="rId1" Type="http://schemas.openxmlformats.org/officeDocument/2006/relationships/tags" Target="../tags/tag17.xml"/><Relationship Id="rId5" Type="http://schemas.openxmlformats.org/officeDocument/2006/relationships/image" Target="../media/image9.png"/><Relationship Id="rId4" Type="http://schemas.openxmlformats.org/officeDocument/2006/relationships/image" Target="../media/image7.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2.xml"/><Relationship Id="rId1" Type="http://schemas.openxmlformats.org/officeDocument/2006/relationships/tags" Target="../tags/tag18.xml"/><Relationship Id="rId5" Type="http://schemas.openxmlformats.org/officeDocument/2006/relationships/image" Target="../media/image9.png"/><Relationship Id="rId4" Type="http://schemas.openxmlformats.org/officeDocument/2006/relationships/image" Target="../media/image7.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2.xml"/><Relationship Id="rId1" Type="http://schemas.openxmlformats.org/officeDocument/2006/relationships/tags" Target="../tags/tag19.xml"/><Relationship Id="rId5" Type="http://schemas.openxmlformats.org/officeDocument/2006/relationships/image" Target="../media/image9.png"/><Relationship Id="rId4" Type="http://schemas.openxmlformats.org/officeDocument/2006/relationships/image" Target="../media/image7.emf"/></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2.xml"/><Relationship Id="rId1" Type="http://schemas.openxmlformats.org/officeDocument/2006/relationships/tags" Target="../tags/tag20.xml"/><Relationship Id="rId5" Type="http://schemas.openxmlformats.org/officeDocument/2006/relationships/image" Target="../media/image9.png"/><Relationship Id="rId4" Type="http://schemas.openxmlformats.org/officeDocument/2006/relationships/image" Target="../media/image15.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2.xml"/><Relationship Id="rId1" Type="http://schemas.openxmlformats.org/officeDocument/2006/relationships/tags" Target="../tags/tag21.xml"/><Relationship Id="rId5" Type="http://schemas.openxmlformats.org/officeDocument/2006/relationships/image" Target="../media/image9.png"/><Relationship Id="rId4" Type="http://schemas.openxmlformats.org/officeDocument/2006/relationships/image" Target="../media/image7.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2.xml"/><Relationship Id="rId1" Type="http://schemas.openxmlformats.org/officeDocument/2006/relationships/tags" Target="../tags/tag22.xml"/><Relationship Id="rId5" Type="http://schemas.openxmlformats.org/officeDocument/2006/relationships/image" Target="../media/image8.png"/><Relationship Id="rId4" Type="http://schemas.openxmlformats.org/officeDocument/2006/relationships/image" Target="../media/image15.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2.xml"/><Relationship Id="rId1" Type="http://schemas.openxmlformats.org/officeDocument/2006/relationships/tags" Target="../tags/tag2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5.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9.png"/><Relationship Id="rId4" Type="http://schemas.openxmlformats.org/officeDocument/2006/relationships/image" Target="../media/image7.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9.png"/><Relationship Id="rId4" Type="http://schemas.openxmlformats.org/officeDocument/2006/relationships/image" Target="../media/image7.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9.png"/><Relationship Id="rId4" Type="http://schemas.openxmlformats.org/officeDocument/2006/relationships/image" Target="../media/image7.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9.png"/><Relationship Id="rId4" Type="http://schemas.openxmlformats.org/officeDocument/2006/relationships/image" Target="../media/image7.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9.png"/><Relationship Id="rId4" Type="http://schemas.openxmlformats.org/officeDocument/2006/relationships/image" Target="../media/image7.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9.xml"/><Relationship Id="rId5" Type="http://schemas.openxmlformats.org/officeDocument/2006/relationships/image" Target="../media/image9.png"/><Relationship Id="rId4" Type="http://schemas.openxmlformats.org/officeDocument/2006/relationships/image" Target="../media/image7.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10.xml"/><Relationship Id="rId5" Type="http://schemas.openxmlformats.org/officeDocument/2006/relationships/image" Target="../media/image9.png"/><Relationship Id="rId4" Type="http://schemas.openxmlformats.org/officeDocument/2006/relationships/image" Target="../media/image7.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lumMod val="90000"/>
            <a:alpha val="0"/>
          </a:schemeClr>
        </a:solidFill>
        <a:effectLst/>
      </p:bgPr>
    </p:bg>
    <p:spTree>
      <p:nvGrpSpPr>
        <p:cNvPr id="1" name=""/>
        <p:cNvGrpSpPr/>
        <p:nvPr/>
      </p:nvGrpSpPr>
      <p:grpSpPr>
        <a:xfrm>
          <a:off x="0" y="0"/>
          <a:ext cx="0" cy="0"/>
          <a:chOff x="0" y="0"/>
          <a:chExt cx="0" cy="0"/>
        </a:xfrm>
      </p:grpSpPr>
      <p:sp>
        <p:nvSpPr>
          <p:cNvPr id="5" name="TextBox 18">
            <a:extLst>
              <a:ext uri="{FF2B5EF4-FFF2-40B4-BE49-F238E27FC236}">
                <a16:creationId xmlns:a16="http://schemas.microsoft.com/office/drawing/2014/main" id="{58A55D74-9F3D-A56B-3BCE-B5547E380664}"/>
              </a:ext>
            </a:extLst>
          </p:cNvPr>
          <p:cNvSpPr txBox="1"/>
          <p:nvPr/>
        </p:nvSpPr>
        <p:spPr>
          <a:xfrm>
            <a:off x="1027157" y="5960256"/>
            <a:ext cx="2741228" cy="461665"/>
          </a:xfrm>
          <a:prstGeom prst="rect">
            <a:avLst/>
          </a:prstGeom>
          <a:noFill/>
        </p:spPr>
        <p:txBody>
          <a:bodyPr wrap="square" rtlCol="0">
            <a:spAutoFit/>
          </a:bodyPr>
          <a:lstStyle/>
          <a:p>
            <a:r>
              <a:rPr lang="de-DE" sz="2400">
                <a:latin typeface="+mj-lt"/>
              </a:rPr>
              <a:t>IFOHRA GmbH </a:t>
            </a:r>
          </a:p>
        </p:txBody>
      </p:sp>
      <p:sp>
        <p:nvSpPr>
          <p:cNvPr id="7" name="TextBox 17">
            <a:extLst>
              <a:ext uri="{FF2B5EF4-FFF2-40B4-BE49-F238E27FC236}">
                <a16:creationId xmlns:a16="http://schemas.microsoft.com/office/drawing/2014/main" id="{7DB811C3-2ABB-D7F9-7B86-DCDA532AD288}"/>
              </a:ext>
            </a:extLst>
          </p:cNvPr>
          <p:cNvSpPr txBox="1"/>
          <p:nvPr userDrawn="1"/>
        </p:nvSpPr>
        <p:spPr>
          <a:xfrm>
            <a:off x="225084" y="6393987"/>
            <a:ext cx="4024574" cy="307777"/>
          </a:xfrm>
          <a:prstGeom prst="rect">
            <a:avLst/>
          </a:prstGeom>
          <a:noFill/>
        </p:spPr>
        <p:txBody>
          <a:bodyPr wrap="square" rtlCol="0">
            <a:spAutoFit/>
          </a:bodyPr>
          <a:lstStyle/>
          <a:p>
            <a:r>
              <a:rPr lang="de-DE" sz="1400" dirty="0"/>
              <a:t>Institute </a:t>
            </a:r>
            <a:r>
              <a:rPr lang="de-DE" sz="1400" dirty="0" err="1"/>
              <a:t>for</a:t>
            </a:r>
            <a:r>
              <a:rPr lang="de-DE" sz="1400" dirty="0"/>
              <a:t> Healthcare Robotics and Automation</a:t>
            </a:r>
          </a:p>
        </p:txBody>
      </p:sp>
      <p:pic>
        <p:nvPicPr>
          <p:cNvPr id="9" name="Grafik 14">
            <a:extLst>
              <a:ext uri="{FF2B5EF4-FFF2-40B4-BE49-F238E27FC236}">
                <a16:creationId xmlns:a16="http://schemas.microsoft.com/office/drawing/2014/main" id="{2B3975CF-38A9-FADB-6B08-922CC9C9A9B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532634" y="6116479"/>
            <a:ext cx="1488336" cy="577562"/>
          </a:xfrm>
          <a:prstGeom prst="rect">
            <a:avLst/>
          </a:prstGeom>
        </p:spPr>
      </p:pic>
      <p:sp>
        <p:nvSpPr>
          <p:cNvPr id="14" name="TextBox 24">
            <a:extLst>
              <a:ext uri="{FF2B5EF4-FFF2-40B4-BE49-F238E27FC236}">
                <a16:creationId xmlns:a16="http://schemas.microsoft.com/office/drawing/2014/main" id="{F0EA96D2-08CF-8480-618C-7863B3F3683B}"/>
              </a:ext>
            </a:extLst>
          </p:cNvPr>
          <p:cNvSpPr txBox="1"/>
          <p:nvPr userDrawn="1"/>
        </p:nvSpPr>
        <p:spPr>
          <a:xfrm>
            <a:off x="5051731" y="6421921"/>
            <a:ext cx="1426107" cy="276999"/>
          </a:xfrm>
          <a:prstGeom prst="rect">
            <a:avLst/>
          </a:prstGeom>
          <a:noFill/>
        </p:spPr>
        <p:txBody>
          <a:bodyPr wrap="square" rtlCol="0">
            <a:spAutoFit/>
          </a:bodyPr>
          <a:lstStyle/>
          <a:p>
            <a:r>
              <a:rPr lang="de-DE" sz="1200"/>
              <a:t>Ein Spin-off von</a:t>
            </a:r>
          </a:p>
        </p:txBody>
      </p:sp>
      <p:pic>
        <p:nvPicPr>
          <p:cNvPr id="15" name="Grafik 14" descr="Ein Bild, das Text, drinnen, silbern enthält.&#10;&#10;Automatisch generierte Beschreibung">
            <a:extLst>
              <a:ext uri="{FF2B5EF4-FFF2-40B4-BE49-F238E27FC236}">
                <a16:creationId xmlns:a16="http://schemas.microsoft.com/office/drawing/2014/main" id="{C4972C23-2088-4094-0835-F14D71BEE34A}"/>
              </a:ext>
            </a:extLst>
          </p:cNvPr>
          <p:cNvPicPr>
            <a:picLocks noChangeAspect="1"/>
          </p:cNvPicPr>
          <p:nvPr userDrawn="1"/>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096" y="-907951"/>
            <a:ext cx="12198096" cy="6068080"/>
          </a:xfrm>
          <a:custGeom>
            <a:avLst/>
            <a:gdLst/>
            <a:ahLst/>
            <a:cxnLst/>
            <a:rect l="l" t="t" r="r" b="b"/>
            <a:pathLst>
              <a:path w="12187427" h="6003852">
                <a:moveTo>
                  <a:pt x="0" y="0"/>
                </a:moveTo>
                <a:lnTo>
                  <a:pt x="12187427" y="0"/>
                </a:lnTo>
                <a:lnTo>
                  <a:pt x="12187427" y="4772371"/>
                </a:lnTo>
                <a:lnTo>
                  <a:pt x="11865111" y="4913285"/>
                </a:lnTo>
                <a:cubicBezTo>
                  <a:pt x="10225213" y="5601147"/>
                  <a:pt x="8237833" y="6003852"/>
                  <a:pt x="6096000" y="6003852"/>
                </a:cubicBezTo>
                <a:cubicBezTo>
                  <a:pt x="3811379" y="6003852"/>
                  <a:pt x="1702489" y="5545663"/>
                  <a:pt x="3601" y="4771946"/>
                </a:cubicBezTo>
                <a:lnTo>
                  <a:pt x="0" y="4770223"/>
                </a:lnTo>
                <a:close/>
              </a:path>
            </a:pathLst>
          </a:custGeom>
          <a:ln w="3175">
            <a:solidFill>
              <a:schemeClr val="tx1"/>
            </a:solidFill>
          </a:ln>
        </p:spPr>
      </p:pic>
      <p:pic>
        <p:nvPicPr>
          <p:cNvPr id="20" name="Grafik 19" descr="Ein Bild, das Text, drinnen, silbern enthält.&#10;&#10;Automatisch generierte Beschreibung">
            <a:extLst>
              <a:ext uri="{FF2B5EF4-FFF2-40B4-BE49-F238E27FC236}">
                <a16:creationId xmlns:a16="http://schemas.microsoft.com/office/drawing/2014/main" id="{4F1F7557-C13E-B82D-4D92-F5B4CAC95B54}"/>
              </a:ext>
            </a:extLst>
          </p:cNvPr>
          <p:cNvPicPr>
            <a:picLocks noChangeAspect="1"/>
          </p:cNvPicPr>
          <p:nvPr userDrawn="1"/>
        </p:nvPicPr>
        <p:blipFill rotWithShape="1">
          <a:blip r:embed="rId4" cstate="screen">
            <a:duotone>
              <a:prstClr val="black"/>
              <a:schemeClr val="bg2">
                <a:tint val="45000"/>
                <a:satMod val="400000"/>
              </a:schemeClr>
            </a:duotone>
            <a:extLst>
              <a:ext uri="{BEBA8EAE-BF5A-486C-A8C5-ECC9F3942E4B}">
                <a14:imgProps xmlns:a14="http://schemas.microsoft.com/office/drawing/2010/main">
                  <a14:imgLayer r:embed="rId5">
                    <a14:imgEffect>
                      <a14:backgroundRemoval t="10000" b="90000" l="6717" r="89924">
                        <a14:foregroundMark x1="45720" y1="30000" x2="56119" y2="26870"/>
                        <a14:foregroundMark x1="59891" y1="27275" x2="61972" y2="27609"/>
                        <a14:foregroundMark x1="63829" y1="23261" x2="65222" y2="20000"/>
                        <a14:foregroundMark x1="63086" y1="25000" x2="63829" y2="23261"/>
                        <a14:foregroundMark x1="61972" y1="27609" x2="63086" y2="25000"/>
                        <a14:foregroundMark x1="65222" y1="20000" x2="69556" y2="20652"/>
                        <a14:foregroundMark x1="69556" y1="20652" x2="71939" y2="28478"/>
                        <a14:foregroundMark x1="71939" y1="28478" x2="73241" y2="51677"/>
                        <a14:foregroundMark x1="71478" y1="71844" x2="70856" y2="83913"/>
                        <a14:foregroundMark x1="70856" y1="83913" x2="63164" y2="71522"/>
                        <a14:foregroundMark x1="63164" y1="71522" x2="62189" y2="82826"/>
                        <a14:foregroundMark x1="62189" y1="82826" x2="57556" y2="81029"/>
                        <a14:foregroundMark x1="46707" y1="80660" x2="45947" y2="81491"/>
                        <a14:foregroundMark x1="44088" y1="69144" x2="45031" y2="67398"/>
                        <a14:foregroundMark x1="62622" y1="49130" x2="62622" y2="49130"/>
                        <a14:foregroundMark x1="65330" y1="42391" x2="65330" y2="42391"/>
                        <a14:foregroundMark x1="64572" y1="18261" x2="64572" y2="18261"/>
                        <a14:foregroundMark x1="66414" y1="16957" x2="66414" y2="16957"/>
                        <a14:foregroundMark x1="68039" y1="18478" x2="68039" y2="18478"/>
                        <a14:foregroundMark x1="67281" y1="17391" x2="67281" y2="17391"/>
                        <a14:foregroundMark x1="68581" y1="18043" x2="64030" y2="17609"/>
                        <a14:foregroundMark x1="62238" y1="25000" x2="62080" y2="25652"/>
                        <a14:foregroundMark x1="62660" y1="23261" x2="62238" y2="25000"/>
                        <a14:foregroundMark x1="64030" y1="17609" x2="62660" y2="23261"/>
                        <a14:foregroundMark x1="62080" y1="25652" x2="62080" y2="26087"/>
                        <a14:foregroundMark x1="45720" y1="33696" x2="45720" y2="33696"/>
                        <a14:foregroundMark x1="44204" y1="37826" x2="44204" y2="37826"/>
                        <a14:foregroundMark x1="43445" y1="41304" x2="43445" y2="41304"/>
                        <a14:foregroundMark x1="43770" y1="42826" x2="43770" y2="42826"/>
                        <a14:foregroundMark x1="42904" y1="38261" x2="42904" y2="38261"/>
                        <a14:foregroundMark x1="42037" y1="40217" x2="42037" y2="40217"/>
                        <a14:foregroundMark x1="46082" y1="68723" x2="44312" y2="73261"/>
                        <a14:foregroundMark x1="47237" y1="70652" x2="51354" y2="70435"/>
                        <a14:foregroundMark x1="51354" y1="70435" x2="52438" y2="72609"/>
                        <a14:foregroundMark x1="45720" y1="32174" x2="44745" y2="34348"/>
                        <a14:foregroundMark x1="44854" y1="35435" x2="44095" y2="37174"/>
                        <a14:foregroundMark x1="42037" y1="41739" x2="45395" y2="43261"/>
                        <a14:foregroundMark x1="51375" y1="53696" x2="51571" y2="52609"/>
                        <a14:foregroundMark x1="50163" y1="60435" x2="51375" y2="53696"/>
                        <a14:foregroundMark x1="56663" y1="27609" x2="57855" y2="27609"/>
                        <a14:foregroundMark x1="56338" y1="27174" x2="57530" y2="27174"/>
                        <a14:foregroundMark x1="59155" y1="27609" x2="58180" y2="27609"/>
                        <a14:foregroundMark x1="57746" y1="83913" x2="61972" y2="85000"/>
                        <a14:foregroundMark x1="61972" y1="85000" x2="61972" y2="84565"/>
                        <a14:foregroundMark x1="19177" y1="25870" x2="23510" y2="34783"/>
                        <a14:foregroundMark x1="23510" y1="34783" x2="25785" y2="44348"/>
                        <a14:foregroundMark x1="24963" y1="49225" x2="23185" y2="59783"/>
                        <a14:foregroundMark x1="25785" y1="44348" x2="24986" y2="49091"/>
                        <a14:foregroundMark x1="21343" y1="38261" x2="20739" y2="47790"/>
                        <a14:foregroundMark x1="16544" y1="63552" x2="15710" y2="66304"/>
                        <a14:foregroundMark x1="15710" y1="66304" x2="8451" y2="35435"/>
                        <a14:foregroundMark x1="8451" y1="35435" x2="4875" y2="32174"/>
                        <a14:foregroundMark x1="4875" y1="32174" x2="6717" y2="25000"/>
                        <a14:foregroundMark x1="12173" y1="21840" x2="17226" y2="18913"/>
                        <a14:foregroundMark x1="6717" y1="25000" x2="9455" y2="23414"/>
                        <a14:foregroundMark x1="17226" y1="18913" x2="17443" y2="27826"/>
                        <a14:foregroundMark x1="17443" y1="27826" x2="20910" y2="32391"/>
                        <a14:foregroundMark x1="20910" y1="32391" x2="20802" y2="39348"/>
                        <a14:foregroundMark x1="21993" y1="60435" x2="21993" y2="60435"/>
                        <a14:foregroundMark x1="21018" y1="61957" x2="21018" y2="61957"/>
                        <a14:foregroundMark x1="23835" y1="65000" x2="23835" y2="65000"/>
                        <a14:foregroundMark x1="24485" y1="64348" x2="24485" y2="64348"/>
                        <a14:foregroundMark x1="24269" y1="64130" x2="24269" y2="64130"/>
                        <a14:foregroundMark x1="21127" y1="62609" x2="21127" y2="62609"/>
                        <a14:foregroundMark x1="14085" y1="67174" x2="14085" y2="67174"/>
                        <a14:foregroundMark x1="15276" y1="67609" x2="15276" y2="67609"/>
                        <a14:foregroundMark x1="15168" y1="68696" x2="15168" y2="68696"/>
                        <a14:backgroundMark x1="74323" y1="51304" x2="75298" y2="62609"/>
                        <a14:backgroundMark x1="75298" y1="62609" x2="72156" y2="72609"/>
                        <a14:backgroundMark x1="40731" y1="40217" x2="40087" y2="41957"/>
                        <a14:backgroundMark x1="41455" y1="38261" x2="40731" y2="40217"/>
                        <a14:backgroundMark x1="42637" y1="35070" x2="41455" y2="38261"/>
                        <a14:backgroundMark x1="40087" y1="41957" x2="40087" y2="42826"/>
                        <a14:backgroundMark x1="39978" y1="42826" x2="42362" y2="67609"/>
                        <a14:backgroundMark x1="42362" y1="67609" x2="41170" y2="79565"/>
                        <a14:backgroundMark x1="42687" y1="77174" x2="42687" y2="77174"/>
                        <a14:backgroundMark x1="43445" y1="79565" x2="43445" y2="79565"/>
                        <a14:backgroundMark x1="43229" y1="77609" x2="44312" y2="83261"/>
                        <a14:backgroundMark x1="47021" y1="82609" x2="46811" y2="73757"/>
                        <a14:backgroundMark x1="51673" y1="73813" x2="57205" y2="85652"/>
                        <a14:backgroundMark x1="47346" y1="77609" x2="51679" y2="78261"/>
                        <a14:backgroundMark x1="51679" y1="78261" x2="51679" y2="79348"/>
                        <a14:backgroundMark x1="43229" y1="54348" x2="47021" y2="58696"/>
                        <a14:backgroundMark x1="47021" y1="58696" x2="44312" y2="62609"/>
                        <a14:backgroundMark x1="46587" y1="53043" x2="49621" y2="59130"/>
                        <a14:backgroundMark x1="49621" y1="59130" x2="45720" y2="64783"/>
                        <a14:backgroundMark x1="45720" y1="64783" x2="44854" y2="67174"/>
                        <a14:backgroundMark x1="48537" y1="53043" x2="49404" y2="62826"/>
                        <a14:backgroundMark x1="46075" y1="40101" x2="47671" y2="36522"/>
                        <a14:backgroundMark x1="48537" y1="37609" x2="52113" y2="40652"/>
                        <a14:backgroundMark x1="52113" y1="40652" x2="52113" y2="40652"/>
                        <a14:backgroundMark x1="50813" y1="37174" x2="52113" y2="45000"/>
                        <a14:backgroundMark x1="52113" y1="45000" x2="49187" y2="51957"/>
                        <a14:backgroundMark x1="49729" y1="53696" x2="49729" y2="53696"/>
                        <a14:backgroundMark x1="49621" y1="52391" x2="49621" y2="52391"/>
                        <a14:backgroundMark x1="62189" y1="23261" x2="62189" y2="23261"/>
                        <a14:backgroundMark x1="61972" y1="25000" x2="61972" y2="25000"/>
                        <a14:backgroundMark x1="56230" y1="26522" x2="56663" y2="26522"/>
                        <a14:backgroundMark x1="58810" y1="26522" x2="60130" y2="26522"/>
                        <a14:backgroundMark x1="56446" y1="26304" x2="56609" y2="26321"/>
                        <a14:backgroundMark x1="30444" y1="44130" x2="35645" y2="47609"/>
                        <a14:backgroundMark x1="27736" y1="49565" x2="27194" y2="53478"/>
                        <a14:backgroundMark x1="32286" y1="52826" x2="35970" y2="59130"/>
                        <a14:backgroundMark x1="35970" y1="59130" x2="35320" y2="66522"/>
                        <a14:backgroundMark x1="30661" y1="55870" x2="32936" y2="65652"/>
                        <a14:backgroundMark x1="32936" y1="65652" x2="32286" y2="65870"/>
                        <a14:backgroundMark x1="29252" y1="58478" x2="29252" y2="67174"/>
                        <a14:backgroundMark x1="29252" y1="67174" x2="29144" y2="66739"/>
                        <a14:backgroundMark x1="21127" y1="50217" x2="18093" y2="64783"/>
                        <a14:backgroundMark x1="21560" y1="50217" x2="23835" y2="51957"/>
                        <a14:backgroundMark x1="22427" y1="50217" x2="20802" y2="51522"/>
                        <a14:backgroundMark x1="11484" y1="23043" x2="11484" y2="23043"/>
                        <a14:backgroundMark x1="10943" y1="21957" x2="11918" y2="21739"/>
                        <a14:backgroundMark x1="9751" y1="22391" x2="11918" y2="21739"/>
                        <a14:backgroundMark x1="11593" y1="22609" x2="12243" y2="21522"/>
                      </a14:backgroundRemoval>
                    </a14:imgEffect>
                  </a14:imgLayer>
                </a14:imgProps>
              </a:ext>
              <a:ext uri="{28A0092B-C50C-407E-A947-70E740481C1C}">
                <a14:useLocalDpi xmlns:a14="http://schemas.microsoft.com/office/drawing/2010/main" val="0"/>
              </a:ext>
            </a:extLst>
          </a:blip>
          <a:srcRect l="-2"/>
          <a:stretch/>
        </p:blipFill>
        <p:spPr>
          <a:xfrm>
            <a:off x="1" y="-907951"/>
            <a:ext cx="12191999" cy="6068080"/>
          </a:xfrm>
          <a:custGeom>
            <a:avLst/>
            <a:gdLst/>
            <a:ahLst/>
            <a:cxnLst/>
            <a:rect l="l" t="t" r="r" b="b"/>
            <a:pathLst>
              <a:path w="12187427" h="6003852">
                <a:moveTo>
                  <a:pt x="0" y="0"/>
                </a:moveTo>
                <a:lnTo>
                  <a:pt x="12187427" y="0"/>
                </a:lnTo>
                <a:lnTo>
                  <a:pt x="12187427" y="4772371"/>
                </a:lnTo>
                <a:lnTo>
                  <a:pt x="11865111" y="4913285"/>
                </a:lnTo>
                <a:cubicBezTo>
                  <a:pt x="10225213" y="5601147"/>
                  <a:pt x="8237833" y="6003852"/>
                  <a:pt x="6096000" y="6003852"/>
                </a:cubicBezTo>
                <a:cubicBezTo>
                  <a:pt x="3811379" y="6003852"/>
                  <a:pt x="1702489" y="5545663"/>
                  <a:pt x="3601" y="4771946"/>
                </a:cubicBezTo>
                <a:lnTo>
                  <a:pt x="0" y="4770223"/>
                </a:lnTo>
                <a:close/>
              </a:path>
            </a:pathLst>
          </a:custGeom>
          <a:ln w="3175">
            <a:solidFill>
              <a:schemeClr val="tx1"/>
            </a:solidFill>
          </a:ln>
        </p:spPr>
      </p:pic>
      <p:pic>
        <p:nvPicPr>
          <p:cNvPr id="8" name="Grafik 7">
            <a:extLst>
              <a:ext uri="{FF2B5EF4-FFF2-40B4-BE49-F238E27FC236}">
                <a16:creationId xmlns:a16="http://schemas.microsoft.com/office/drawing/2014/main" id="{83A7ACDE-F77E-A1D8-2F91-2EEC1FBA3DC4}"/>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349974" y="5635363"/>
            <a:ext cx="649785" cy="649785"/>
          </a:xfrm>
          <a:prstGeom prst="rect">
            <a:avLst/>
          </a:prstGeom>
        </p:spPr>
      </p:pic>
      <p:pic>
        <p:nvPicPr>
          <p:cNvPr id="2" name="Grafik 1">
            <a:extLst>
              <a:ext uri="{FF2B5EF4-FFF2-40B4-BE49-F238E27FC236}">
                <a16:creationId xmlns:a16="http://schemas.microsoft.com/office/drawing/2014/main" id="{F9D0B2C1-4B51-D667-9145-70AAA5FCFA16}"/>
              </a:ext>
            </a:extLst>
          </p:cNvPr>
          <p:cNvPicPr>
            <a:picLocks noChangeAspect="1"/>
          </p:cNvPicPr>
          <p:nvPr userDrawn="1"/>
        </p:nvPicPr>
        <p:blipFill rotWithShape="1">
          <a:blip r:embed="rId7"/>
          <a:srcRect t="37917" b="32057"/>
          <a:stretch/>
        </p:blipFill>
        <p:spPr>
          <a:xfrm>
            <a:off x="8467295" y="6122706"/>
            <a:ext cx="3673302" cy="735294"/>
          </a:xfrm>
          <a:prstGeom prst="rect">
            <a:avLst/>
          </a:prstGeom>
        </p:spPr>
      </p:pic>
    </p:spTree>
    <p:extLst>
      <p:ext uri="{BB962C8B-B14F-4D97-AF65-F5344CB8AC3E}">
        <p14:creationId xmlns:p14="http://schemas.microsoft.com/office/powerpoint/2010/main" val="3345110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ics_slide">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00D9BF0F-5760-1D57-435B-E7E00B128164}"/>
              </a:ext>
            </a:extLst>
          </p:cNvPr>
          <p:cNvSpPr txBox="1">
            <a:spLocks/>
          </p:cNvSpPr>
          <p:nvPr userDrawn="1"/>
        </p:nvSpPr>
        <p:spPr>
          <a:xfrm>
            <a:off x="4038600" y="6545176"/>
            <a:ext cx="4114800"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e-DE" sz="1000">
                <a:solidFill>
                  <a:prstClr val="black">
                    <a:tint val="75000"/>
                  </a:prstClr>
                </a:solidFill>
              </a:rPr>
              <a:t>Copyright© IFOHRA GmbH</a:t>
            </a:r>
          </a:p>
        </p:txBody>
      </p:sp>
      <p:sp>
        <p:nvSpPr>
          <p:cNvPr id="4" name="Rechteck 3">
            <a:extLst>
              <a:ext uri="{FF2B5EF4-FFF2-40B4-BE49-F238E27FC236}">
                <a16:creationId xmlns:a16="http://schemas.microsoft.com/office/drawing/2014/main" id="{4988CF08-D4F1-BD72-87B9-361788DECD7B}"/>
              </a:ext>
            </a:extLst>
          </p:cNvPr>
          <p:cNvSpPr/>
          <p:nvPr userDrawn="1"/>
        </p:nvSpPr>
        <p:spPr>
          <a:xfrm>
            <a:off x="0" y="-11975"/>
            <a:ext cx="12192000" cy="899092"/>
          </a:xfrm>
          <a:prstGeom prst="rect">
            <a:avLst/>
          </a:prstGeom>
          <a:solidFill>
            <a:srgbClr val="427B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descr="Ein Bild, das Text, Screenshot, Design enthält.&#10;&#10;Automatisch generierte Beschreibung">
            <a:extLst>
              <a:ext uri="{FF2B5EF4-FFF2-40B4-BE49-F238E27FC236}">
                <a16:creationId xmlns:a16="http://schemas.microsoft.com/office/drawing/2014/main" id="{36AE9B45-64D2-C481-966B-1B1386790C74}"/>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2097437" y="84989"/>
            <a:ext cx="7997125" cy="757239"/>
          </a:xfrm>
          <a:prstGeom prst="rect">
            <a:avLst/>
          </a:prstGeom>
        </p:spPr>
      </p:pic>
      <p:pic>
        <p:nvPicPr>
          <p:cNvPr id="6" name="Grafik 5" descr="Ein Bild, das Text, Grafiken, Schrift, Grafikdesign enthält.&#10;&#10;Automatisch generierte Beschreibung">
            <a:extLst>
              <a:ext uri="{FF2B5EF4-FFF2-40B4-BE49-F238E27FC236}">
                <a16:creationId xmlns:a16="http://schemas.microsoft.com/office/drawing/2014/main" id="{58E983D8-53B7-8AA8-EC8A-1C203D2AD30C}"/>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84022" y="110864"/>
            <a:ext cx="640650" cy="640650"/>
          </a:xfrm>
          <a:prstGeom prst="rect">
            <a:avLst/>
          </a:prstGeom>
        </p:spPr>
      </p:pic>
      <p:pic>
        <p:nvPicPr>
          <p:cNvPr id="7" name="Picture 2" descr="Kliniken Landkreis Heidenheim gGmbH">
            <a:extLst>
              <a:ext uri="{FF2B5EF4-FFF2-40B4-BE49-F238E27FC236}">
                <a16:creationId xmlns:a16="http://schemas.microsoft.com/office/drawing/2014/main" id="{AC298DFB-43EB-0768-5399-094B6E299EC0}"/>
              </a:ext>
            </a:extLst>
          </p:cNvPr>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10646264" y="149978"/>
            <a:ext cx="870709" cy="580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144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B972C5-D6D6-70E5-E2AD-DE4B39AED9C0}"/>
              </a:ext>
            </a:extLst>
          </p:cNvPr>
          <p:cNvSpPr>
            <a:spLocks noGrp="1"/>
          </p:cNvSpPr>
          <p:nvPr>
            <p:ph type="title"/>
          </p:nvPr>
        </p:nvSpPr>
        <p:spPr/>
        <p:txBody>
          <a:bodyPr/>
          <a:lstStyle/>
          <a:p>
            <a:r>
              <a:rPr lang="de-DE"/>
              <a:t>Mastertitelformat bearbeiten</a:t>
            </a:r>
          </a:p>
        </p:txBody>
      </p:sp>
      <p:sp>
        <p:nvSpPr>
          <p:cNvPr id="6" name="Datumsplatzhalter 5">
            <a:extLst>
              <a:ext uri="{FF2B5EF4-FFF2-40B4-BE49-F238E27FC236}">
                <a16:creationId xmlns:a16="http://schemas.microsoft.com/office/drawing/2014/main" id="{4456E62E-F751-14B7-2C37-67F3A3C743AA}"/>
              </a:ext>
            </a:extLst>
          </p:cNvPr>
          <p:cNvSpPr>
            <a:spLocks noGrp="1"/>
          </p:cNvSpPr>
          <p:nvPr>
            <p:ph type="dt" sz="half" idx="10"/>
          </p:nvPr>
        </p:nvSpPr>
        <p:spPr/>
        <p:txBody>
          <a:bodyPr/>
          <a:lstStyle/>
          <a:p>
            <a:pPr>
              <a:defRPr/>
            </a:pPr>
            <a:fld id="{D76758C0-4C81-480C-899E-5EBC05712BD4}" type="datetimeFigureOut">
              <a:rPr lang="de-DE" smtClean="0">
                <a:solidFill>
                  <a:prstClr val="black">
                    <a:tint val="75000"/>
                  </a:prstClr>
                </a:solidFill>
              </a:rPr>
              <a:pPr>
                <a:defRPr/>
              </a:pPr>
              <a:t>28.03.2025</a:t>
            </a:fld>
            <a:endParaRPr lang="de-DE">
              <a:solidFill>
                <a:prstClr val="black">
                  <a:tint val="75000"/>
                </a:prstClr>
              </a:solidFill>
            </a:endParaRPr>
          </a:p>
        </p:txBody>
      </p:sp>
      <p:sp>
        <p:nvSpPr>
          <p:cNvPr id="8" name="Fußzeilenplatzhalter 7">
            <a:extLst>
              <a:ext uri="{FF2B5EF4-FFF2-40B4-BE49-F238E27FC236}">
                <a16:creationId xmlns:a16="http://schemas.microsoft.com/office/drawing/2014/main" id="{78377BB4-163F-2180-9F4E-C33BDF7B85BE}"/>
              </a:ext>
            </a:extLst>
          </p:cNvPr>
          <p:cNvSpPr>
            <a:spLocks noGrp="1"/>
          </p:cNvSpPr>
          <p:nvPr>
            <p:ph type="ftr" sz="quarter" idx="11"/>
          </p:nvPr>
        </p:nvSpPr>
        <p:spPr/>
        <p:txBody>
          <a:bodyPr/>
          <a:lstStyle/>
          <a:p>
            <a:pPr>
              <a:defRPr/>
            </a:pPr>
            <a:endParaRPr lang="de-DE">
              <a:solidFill>
                <a:prstClr val="black">
                  <a:tint val="75000"/>
                </a:prstClr>
              </a:solidFill>
            </a:endParaRPr>
          </a:p>
        </p:txBody>
      </p:sp>
      <p:sp>
        <p:nvSpPr>
          <p:cNvPr id="9" name="Foliennummernplatzhalter 8">
            <a:extLst>
              <a:ext uri="{FF2B5EF4-FFF2-40B4-BE49-F238E27FC236}">
                <a16:creationId xmlns:a16="http://schemas.microsoft.com/office/drawing/2014/main" id="{057C5F15-2C08-3B87-DCC4-ADF7B1B6236E}"/>
              </a:ext>
            </a:extLst>
          </p:cNvPr>
          <p:cNvSpPr>
            <a:spLocks noGrp="1"/>
          </p:cNvSpPr>
          <p:nvPr>
            <p:ph type="sldNum" sz="quarter" idx="12"/>
          </p:nvPr>
        </p:nvSpPr>
        <p:spPr/>
        <p:txBody>
          <a:bodyPr/>
          <a:lstStyle/>
          <a:p>
            <a:pPr>
              <a:defRPr/>
            </a:pPr>
            <a:fld id="{B4883C01-AAC5-4300-9B1D-B25CF93DA964}" type="slidenum">
              <a:rPr lang="de-DE" smtClean="0">
                <a:solidFill>
                  <a:prstClr val="black">
                    <a:tint val="75000"/>
                  </a:prstClr>
                </a:solidFill>
              </a:rPr>
              <a:pPr>
                <a:defRPr/>
              </a:pPr>
              <a:t>‹Nr.›</a:t>
            </a:fld>
            <a:endParaRPr lang="de-DE">
              <a:solidFill>
                <a:prstClr val="black">
                  <a:tint val="75000"/>
                </a:prstClr>
              </a:solidFill>
            </a:endParaRPr>
          </a:p>
        </p:txBody>
      </p:sp>
      <p:pic>
        <p:nvPicPr>
          <p:cNvPr id="3" name="Grafik 2">
            <a:extLst>
              <a:ext uri="{FF2B5EF4-FFF2-40B4-BE49-F238E27FC236}">
                <a16:creationId xmlns:a16="http://schemas.microsoft.com/office/drawing/2014/main" id="{9489C06F-7B34-FA6F-FA5C-EEEA4CA2CCA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472000" y="162180"/>
            <a:ext cx="720000" cy="720000"/>
          </a:xfrm>
          <a:prstGeom prst="rect">
            <a:avLst/>
          </a:prstGeom>
        </p:spPr>
      </p:pic>
      <p:sp>
        <p:nvSpPr>
          <p:cNvPr id="4" name="Fußzeilenplatzhalter 1">
            <a:extLst>
              <a:ext uri="{FF2B5EF4-FFF2-40B4-BE49-F238E27FC236}">
                <a16:creationId xmlns:a16="http://schemas.microsoft.com/office/drawing/2014/main" id="{0DA0FFF8-5367-3486-95CF-94C0DCAF0CD4}"/>
              </a:ext>
            </a:extLst>
          </p:cNvPr>
          <p:cNvSpPr txBox="1">
            <a:spLocks/>
          </p:cNvSpPr>
          <p:nvPr userDrawn="1"/>
        </p:nvSpPr>
        <p:spPr>
          <a:xfrm>
            <a:off x="4038600" y="6545176"/>
            <a:ext cx="4114800"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e-DE" sz="1000">
                <a:solidFill>
                  <a:prstClr val="black">
                    <a:tint val="75000"/>
                  </a:prstClr>
                </a:solidFill>
              </a:rPr>
              <a:t>Copyright© IFOHRA GmbH</a:t>
            </a:r>
          </a:p>
        </p:txBody>
      </p:sp>
    </p:spTree>
    <p:extLst>
      <p:ext uri="{BB962C8B-B14F-4D97-AF65-F5344CB8AC3E}">
        <p14:creationId xmlns:p14="http://schemas.microsoft.com/office/powerpoint/2010/main" val="1653579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BA0CE17E-51A2-3E6B-98CC-74BC1D559880}"/>
              </a:ext>
            </a:extLst>
          </p:cNvPr>
          <p:cNvGraphicFramePr>
            <a:graphicFrameLocks noChangeAspect="1"/>
          </p:cNvGraphicFramePr>
          <p:nvPr userDrawn="1">
            <p:custDataLst>
              <p:tags r:id="rId1"/>
            </p:custDataLst>
            <p:extLst>
              <p:ext uri="{D42A27DB-BD31-4B8C-83A1-F6EECF244321}">
                <p14:modId xmlns:p14="http://schemas.microsoft.com/office/powerpoint/2010/main" val="37073439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8" imgH="408" progId="TCLayout.ActiveDocument.1">
                  <p:embed/>
                </p:oleObj>
              </mc:Choice>
              <mc:Fallback>
                <p:oleObj name="think-cell Folie" r:id="rId3" imgW="408" imgH="408" progId="TCLayout.ActiveDocument.1">
                  <p:embed/>
                  <p:pic>
                    <p:nvPicPr>
                      <p:cNvPr id="4" name="Objekt 3" hidden="1">
                        <a:extLst>
                          <a:ext uri="{FF2B5EF4-FFF2-40B4-BE49-F238E27FC236}">
                            <a16:creationId xmlns:a16="http://schemas.microsoft.com/office/drawing/2014/main" id="{BA0CE17E-51A2-3E6B-98CC-74BC1D55988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ubtitle 2">
            <a:extLst>
              <a:ext uri="{FF2B5EF4-FFF2-40B4-BE49-F238E27FC236}">
                <a16:creationId xmlns:a16="http://schemas.microsoft.com/office/drawing/2014/main" id="{F64C6A1A-0F55-B21D-250E-670B1CF9EB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DE"/>
          </a:p>
        </p:txBody>
      </p:sp>
      <p:sp>
        <p:nvSpPr>
          <p:cNvPr id="7" name="Title 6">
            <a:extLst>
              <a:ext uri="{FF2B5EF4-FFF2-40B4-BE49-F238E27FC236}">
                <a16:creationId xmlns:a16="http://schemas.microsoft.com/office/drawing/2014/main" id="{A23808B3-DCAB-2BA0-2A1F-F84C53DFA642}"/>
              </a:ext>
            </a:extLst>
          </p:cNvPr>
          <p:cNvSpPr>
            <a:spLocks noGrp="1"/>
          </p:cNvSpPr>
          <p:nvPr>
            <p:ph type="title" hasCustomPrompt="1"/>
          </p:nvPr>
        </p:nvSpPr>
        <p:spPr>
          <a:xfrm>
            <a:off x="838200" y="365125"/>
            <a:ext cx="10515600" cy="1325563"/>
          </a:xfrm>
          <a:prstGeom prst="rect">
            <a:avLst/>
          </a:prstGeom>
        </p:spPr>
        <p:txBody>
          <a:bodyPr vert="horz"/>
          <a:lstStyle/>
          <a:p>
            <a:r>
              <a:rPr lang="en-US"/>
              <a:t>Click to edit Master title style</a:t>
            </a:r>
            <a:endParaRPr lang="de-DE"/>
          </a:p>
        </p:txBody>
      </p:sp>
      <p:sp>
        <p:nvSpPr>
          <p:cNvPr id="8" name="Datumsplatzhalter 7">
            <a:extLst>
              <a:ext uri="{FF2B5EF4-FFF2-40B4-BE49-F238E27FC236}">
                <a16:creationId xmlns:a16="http://schemas.microsoft.com/office/drawing/2014/main" id="{298711F2-B640-18AC-E364-0D3983E3BF0B}"/>
              </a:ext>
            </a:extLst>
          </p:cNvPr>
          <p:cNvSpPr>
            <a:spLocks noGrp="1"/>
          </p:cNvSpPr>
          <p:nvPr>
            <p:ph type="dt" sz="half" idx="10"/>
          </p:nvPr>
        </p:nvSpPr>
        <p:spPr/>
        <p:txBody>
          <a:bodyPr/>
          <a:lstStyle/>
          <a:p>
            <a:pPr>
              <a:defRPr/>
            </a:pPr>
            <a:fld id="{D76758C0-4C81-480C-899E-5EBC05712BD4}" type="datetimeFigureOut">
              <a:rPr lang="de-DE" smtClean="0">
                <a:solidFill>
                  <a:prstClr val="black">
                    <a:tint val="75000"/>
                  </a:prstClr>
                </a:solidFill>
              </a:rPr>
              <a:pPr>
                <a:defRPr/>
              </a:pPr>
              <a:t>28.03.2025</a:t>
            </a:fld>
            <a:endParaRPr lang="de-DE">
              <a:solidFill>
                <a:prstClr val="black">
                  <a:tint val="75000"/>
                </a:prstClr>
              </a:solidFill>
            </a:endParaRPr>
          </a:p>
        </p:txBody>
      </p:sp>
      <p:sp>
        <p:nvSpPr>
          <p:cNvPr id="9" name="Fußzeilenplatzhalter 8">
            <a:extLst>
              <a:ext uri="{FF2B5EF4-FFF2-40B4-BE49-F238E27FC236}">
                <a16:creationId xmlns:a16="http://schemas.microsoft.com/office/drawing/2014/main" id="{80E3A0AC-3BC2-12D0-DC8A-FAFEAAC60FE8}"/>
              </a:ext>
            </a:extLst>
          </p:cNvPr>
          <p:cNvSpPr>
            <a:spLocks noGrp="1"/>
          </p:cNvSpPr>
          <p:nvPr>
            <p:ph type="ftr" sz="quarter" idx="11"/>
          </p:nvPr>
        </p:nvSpPr>
        <p:spPr/>
        <p:txBody>
          <a:bodyPr/>
          <a:lstStyle/>
          <a:p>
            <a:pPr>
              <a:defRPr/>
            </a:pPr>
            <a:endParaRPr lang="de-DE">
              <a:solidFill>
                <a:prstClr val="black">
                  <a:tint val="75000"/>
                </a:prstClr>
              </a:solidFill>
            </a:endParaRPr>
          </a:p>
        </p:txBody>
      </p:sp>
      <p:sp>
        <p:nvSpPr>
          <p:cNvPr id="10" name="Foliennummernplatzhalter 9">
            <a:extLst>
              <a:ext uri="{FF2B5EF4-FFF2-40B4-BE49-F238E27FC236}">
                <a16:creationId xmlns:a16="http://schemas.microsoft.com/office/drawing/2014/main" id="{FF877E70-4E3F-1586-9770-34671F8CC781}"/>
              </a:ext>
            </a:extLst>
          </p:cNvPr>
          <p:cNvSpPr>
            <a:spLocks noGrp="1"/>
          </p:cNvSpPr>
          <p:nvPr>
            <p:ph type="sldNum" sz="quarter" idx="12"/>
          </p:nvPr>
        </p:nvSpPr>
        <p:spPr/>
        <p:txBody>
          <a:bodyPr/>
          <a:lstStyle/>
          <a:p>
            <a:pPr>
              <a:defRPr/>
            </a:pPr>
            <a:fld id="{B4883C01-AAC5-4300-9B1D-B25CF93DA964}" type="slidenum">
              <a:rPr lang="de-DE" smtClean="0">
                <a:solidFill>
                  <a:prstClr val="black">
                    <a:tint val="75000"/>
                  </a:prstClr>
                </a:solidFill>
              </a:rPr>
              <a:pPr>
                <a:defRPr/>
              </a:pPr>
              <a:t>‹Nr.›</a:t>
            </a:fld>
            <a:endParaRPr lang="de-DE">
              <a:solidFill>
                <a:prstClr val="black">
                  <a:tint val="75000"/>
                </a:prstClr>
              </a:solidFill>
            </a:endParaRPr>
          </a:p>
        </p:txBody>
      </p:sp>
      <p:pic>
        <p:nvPicPr>
          <p:cNvPr id="2" name="Grafik 1">
            <a:extLst>
              <a:ext uri="{FF2B5EF4-FFF2-40B4-BE49-F238E27FC236}">
                <a16:creationId xmlns:a16="http://schemas.microsoft.com/office/drawing/2014/main" id="{2630A2D2-4403-1BAD-F5A1-B768D9037BF3}"/>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1472000" y="162180"/>
            <a:ext cx="720000" cy="720000"/>
          </a:xfrm>
          <a:prstGeom prst="rect">
            <a:avLst/>
          </a:prstGeom>
        </p:spPr>
      </p:pic>
      <p:sp>
        <p:nvSpPr>
          <p:cNvPr id="5" name="Fußzeilenplatzhalter 1">
            <a:extLst>
              <a:ext uri="{FF2B5EF4-FFF2-40B4-BE49-F238E27FC236}">
                <a16:creationId xmlns:a16="http://schemas.microsoft.com/office/drawing/2014/main" id="{2F592FE0-2049-1BD6-5550-1BC9E5A57EEE}"/>
              </a:ext>
            </a:extLst>
          </p:cNvPr>
          <p:cNvSpPr txBox="1">
            <a:spLocks/>
          </p:cNvSpPr>
          <p:nvPr userDrawn="1"/>
        </p:nvSpPr>
        <p:spPr>
          <a:xfrm>
            <a:off x="4038600" y="6559352"/>
            <a:ext cx="4114800"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e-DE" sz="1000">
                <a:solidFill>
                  <a:prstClr val="black">
                    <a:tint val="75000"/>
                  </a:prstClr>
                </a:solidFill>
              </a:rPr>
              <a:t>Copyright© IFOHRA GmbH</a:t>
            </a:r>
          </a:p>
        </p:txBody>
      </p:sp>
    </p:spTree>
    <p:extLst>
      <p:ext uri="{BB962C8B-B14F-4D97-AF65-F5344CB8AC3E}">
        <p14:creationId xmlns:p14="http://schemas.microsoft.com/office/powerpoint/2010/main" val="3236264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_slide">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3342B395-7654-F9E1-2E5A-24F2631169E2}"/>
              </a:ext>
            </a:extLst>
          </p:cNvPr>
          <p:cNvCxnSpPr>
            <a:cxnSpLocks/>
          </p:cNvCxnSpPr>
          <p:nvPr userDrawn="1"/>
        </p:nvCxnSpPr>
        <p:spPr>
          <a:xfrm>
            <a:off x="2264228" y="1071987"/>
            <a:ext cx="0" cy="4312813"/>
          </a:xfrm>
          <a:prstGeom prst="line">
            <a:avLst/>
          </a:prstGeom>
          <a:ln w="12700"/>
        </p:spPr>
        <p:style>
          <a:lnRef idx="1">
            <a:schemeClr val="dk1"/>
          </a:lnRef>
          <a:fillRef idx="0">
            <a:schemeClr val="dk1"/>
          </a:fillRef>
          <a:effectRef idx="0">
            <a:schemeClr val="dk1"/>
          </a:effectRef>
          <a:fontRef idx="minor">
            <a:schemeClr val="tx1"/>
          </a:fontRef>
        </p:style>
      </p:cxnSp>
      <p:sp>
        <p:nvSpPr>
          <p:cNvPr id="7" name="Rectangle 6">
            <a:extLst>
              <a:ext uri="{FF2B5EF4-FFF2-40B4-BE49-F238E27FC236}">
                <a16:creationId xmlns:a16="http://schemas.microsoft.com/office/drawing/2014/main" id="{93DE00EE-7E23-8B63-62C7-60F1E61F2816}"/>
              </a:ext>
            </a:extLst>
          </p:cNvPr>
          <p:cNvSpPr/>
          <p:nvPr userDrawn="1"/>
        </p:nvSpPr>
        <p:spPr>
          <a:xfrm>
            <a:off x="661951" y="2011399"/>
            <a:ext cx="1313793" cy="2186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Poppins Light"/>
              <a:ea typeface="+mn-ea"/>
              <a:cs typeface="+mn-cs"/>
            </a:endParaRPr>
          </a:p>
        </p:txBody>
      </p:sp>
      <p:pic>
        <p:nvPicPr>
          <p:cNvPr id="3" name="Grafik 2">
            <a:extLst>
              <a:ext uri="{FF2B5EF4-FFF2-40B4-BE49-F238E27FC236}">
                <a16:creationId xmlns:a16="http://schemas.microsoft.com/office/drawing/2014/main" id="{32BD691F-208C-373A-8411-6BEE682F10D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61622" y="2120206"/>
            <a:ext cx="1114445" cy="1114445"/>
          </a:xfrm>
          <a:prstGeom prst="rect">
            <a:avLst/>
          </a:prstGeom>
        </p:spPr>
      </p:pic>
    </p:spTree>
    <p:extLst>
      <p:ext uri="{BB962C8B-B14F-4D97-AF65-F5344CB8AC3E}">
        <p14:creationId xmlns:p14="http://schemas.microsoft.com/office/powerpoint/2010/main" val="1308143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nke_oder_end_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33BEB47-7278-7790-1500-F262111C47A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883C01-AAC5-4300-9B1D-B25CF93DA964}" type="slidenum">
              <a:rPr kumimoji="0" lang="de-DE" sz="1200" b="0" i="0" u="none" strike="noStrike" kern="1200" cap="none" spc="0" normalizeH="0" baseline="0" noProof="0" smtClean="0">
                <a:ln>
                  <a:noFill/>
                </a:ln>
                <a:solidFill>
                  <a:prstClr val="black">
                    <a:tint val="75000"/>
                  </a:prstClr>
                </a:solidFill>
                <a:effectLst/>
                <a:uLnTx/>
                <a:uFillTx/>
                <a:latin typeface="Poppi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200" b="0" i="0" u="none" strike="noStrike" kern="1200" cap="none" spc="0" normalizeH="0" baseline="0" noProof="0">
              <a:ln>
                <a:noFill/>
              </a:ln>
              <a:solidFill>
                <a:prstClr val="black">
                  <a:tint val="75000"/>
                </a:prstClr>
              </a:solidFill>
              <a:effectLst/>
              <a:uLnTx/>
              <a:uFillTx/>
              <a:latin typeface="Poppins Light"/>
              <a:ea typeface="+mn-ea"/>
              <a:cs typeface="+mn-cs"/>
            </a:endParaRPr>
          </a:p>
        </p:txBody>
      </p:sp>
      <p:pic>
        <p:nvPicPr>
          <p:cNvPr id="3" name="Grafik 2" descr="Ein Bild, das Text, drinnen, silbern enthält.&#10;&#10;Automatisch generierte Beschreibung">
            <a:extLst>
              <a:ext uri="{FF2B5EF4-FFF2-40B4-BE49-F238E27FC236}">
                <a16:creationId xmlns:a16="http://schemas.microsoft.com/office/drawing/2014/main" id="{F2A7C317-AD22-A72D-1D4E-3AC392441D7E}"/>
              </a:ext>
            </a:extLst>
          </p:cNvPr>
          <p:cNvPicPr>
            <a:picLocks noChangeAspect="1"/>
          </p:cNvPicPr>
          <p:nvPr userDrawn="1"/>
        </p:nvPicPr>
        <p:blipFill rotWithShape="1">
          <a:blip r:embed="rId2" cstate="screen">
            <a:duotone>
              <a:prstClr val="black"/>
              <a:schemeClr val="tx2">
                <a:tint val="45000"/>
                <a:satMod val="400000"/>
              </a:schemeClr>
            </a:duotone>
            <a:extLst>
              <a:ext uri="{28A0092B-C50C-407E-A947-70E740481C1C}">
                <a14:useLocalDpi xmlns:a14="http://schemas.microsoft.com/office/drawing/2010/main" val="0"/>
              </a:ext>
            </a:extLst>
          </a:blip>
          <a:srcRect/>
          <a:stretch/>
        </p:blipFill>
        <p:spPr>
          <a:xfrm>
            <a:off x="4062632" y="0"/>
            <a:ext cx="8129368" cy="6858000"/>
          </a:xfrm>
          <a:custGeom>
            <a:avLst/>
            <a:gdLst/>
            <a:ahLst/>
            <a:cxnLst/>
            <a:rect l="l" t="t" r="r" b="b"/>
            <a:pathLst>
              <a:path w="8129366" h="6858000">
                <a:moveTo>
                  <a:pt x="1619628" y="0"/>
                </a:moveTo>
                <a:lnTo>
                  <a:pt x="4520115" y="0"/>
                </a:lnTo>
                <a:lnTo>
                  <a:pt x="6067239" y="0"/>
                </a:lnTo>
                <a:lnTo>
                  <a:pt x="8129366" y="0"/>
                </a:lnTo>
                <a:lnTo>
                  <a:pt x="8129366" y="6858000"/>
                </a:lnTo>
                <a:lnTo>
                  <a:pt x="6067239" y="6858000"/>
                </a:lnTo>
                <a:lnTo>
                  <a:pt x="4520115" y="6858000"/>
                </a:lnTo>
                <a:lnTo>
                  <a:pt x="1619627" y="6858000"/>
                </a:lnTo>
                <a:lnTo>
                  <a:pt x="1615622" y="6854853"/>
                </a:lnTo>
                <a:cubicBezTo>
                  <a:pt x="628921" y="6040555"/>
                  <a:pt x="0" y="4808224"/>
                  <a:pt x="0" y="3429000"/>
                </a:cubicBezTo>
                <a:cubicBezTo>
                  <a:pt x="0" y="2049777"/>
                  <a:pt x="628921" y="817446"/>
                  <a:pt x="1615622" y="3148"/>
                </a:cubicBezTo>
                <a:close/>
              </a:path>
            </a:pathLst>
          </a:custGeom>
        </p:spPr>
      </p:pic>
      <p:sp>
        <p:nvSpPr>
          <p:cNvPr id="10" name="TextBox 18">
            <a:extLst>
              <a:ext uri="{FF2B5EF4-FFF2-40B4-BE49-F238E27FC236}">
                <a16:creationId xmlns:a16="http://schemas.microsoft.com/office/drawing/2014/main" id="{D2CBD72A-839D-CB8D-A642-C800320C0D2E}"/>
              </a:ext>
            </a:extLst>
          </p:cNvPr>
          <p:cNvSpPr txBox="1"/>
          <p:nvPr/>
        </p:nvSpPr>
        <p:spPr>
          <a:xfrm>
            <a:off x="1027157" y="5960256"/>
            <a:ext cx="2741228" cy="461665"/>
          </a:xfrm>
          <a:prstGeom prst="rect">
            <a:avLst/>
          </a:prstGeom>
          <a:noFill/>
        </p:spPr>
        <p:txBody>
          <a:bodyPr wrap="square" rtlCol="0">
            <a:spAutoFit/>
          </a:bodyPr>
          <a:lstStyle/>
          <a:p>
            <a:r>
              <a:rPr lang="de-DE" sz="2400">
                <a:latin typeface="+mj-lt"/>
              </a:rPr>
              <a:t>IFOHRA GmbH </a:t>
            </a:r>
          </a:p>
        </p:txBody>
      </p:sp>
      <p:sp>
        <p:nvSpPr>
          <p:cNvPr id="12" name="TextBox 17">
            <a:extLst>
              <a:ext uri="{FF2B5EF4-FFF2-40B4-BE49-F238E27FC236}">
                <a16:creationId xmlns:a16="http://schemas.microsoft.com/office/drawing/2014/main" id="{4B3FA7A7-C05F-2B8A-DCAE-8E5544BD1946}"/>
              </a:ext>
            </a:extLst>
          </p:cNvPr>
          <p:cNvSpPr txBox="1"/>
          <p:nvPr userDrawn="1"/>
        </p:nvSpPr>
        <p:spPr>
          <a:xfrm>
            <a:off x="225084" y="6393987"/>
            <a:ext cx="4024574" cy="307777"/>
          </a:xfrm>
          <a:prstGeom prst="rect">
            <a:avLst/>
          </a:prstGeom>
          <a:noFill/>
        </p:spPr>
        <p:txBody>
          <a:bodyPr wrap="square" rtlCol="0">
            <a:spAutoFit/>
          </a:bodyPr>
          <a:lstStyle/>
          <a:p>
            <a:r>
              <a:rPr lang="de-DE" sz="1400" dirty="0"/>
              <a:t>Institute </a:t>
            </a:r>
            <a:r>
              <a:rPr lang="de-DE" sz="1400" dirty="0" err="1"/>
              <a:t>for</a:t>
            </a:r>
            <a:r>
              <a:rPr lang="de-DE" sz="1400" dirty="0"/>
              <a:t> Healthcare Robotics and Automation</a:t>
            </a:r>
          </a:p>
        </p:txBody>
      </p:sp>
      <p:pic>
        <p:nvPicPr>
          <p:cNvPr id="2" name="Grafik 1">
            <a:extLst>
              <a:ext uri="{FF2B5EF4-FFF2-40B4-BE49-F238E27FC236}">
                <a16:creationId xmlns:a16="http://schemas.microsoft.com/office/drawing/2014/main" id="{8465B8EF-3E97-21F7-249D-FE3E6F3C382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22811" y="5660571"/>
            <a:ext cx="695779" cy="695779"/>
          </a:xfrm>
          <a:prstGeom prst="rect">
            <a:avLst/>
          </a:prstGeom>
        </p:spPr>
      </p:pic>
    </p:spTree>
    <p:extLst>
      <p:ext uri="{BB962C8B-B14F-4D97-AF65-F5344CB8AC3E}">
        <p14:creationId xmlns:p14="http://schemas.microsoft.com/office/powerpoint/2010/main" val="2930588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5D124C-432F-4B7F-DB73-53B6E882D3A3}"/>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C736766-793C-2C1C-06D9-1F652D0ABA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CE1F3935-FD83-964F-AAB5-98A5C6C81088}"/>
              </a:ext>
            </a:extLst>
          </p:cNvPr>
          <p:cNvSpPr>
            <a:spLocks noGrp="1"/>
          </p:cNvSpPr>
          <p:nvPr>
            <p:ph type="dt" sz="half" idx="10"/>
          </p:nvPr>
        </p:nvSpPr>
        <p:spPr/>
        <p:txBody>
          <a:bodyPr/>
          <a:lstStyle/>
          <a:p>
            <a:fld id="{CF5AA10B-F5AB-4889-8204-35E1D98363B9}" type="datetimeFigureOut">
              <a:rPr lang="de-DE" smtClean="0"/>
              <a:t>28.03.2025</a:t>
            </a:fld>
            <a:endParaRPr lang="de-DE"/>
          </a:p>
        </p:txBody>
      </p:sp>
      <p:sp>
        <p:nvSpPr>
          <p:cNvPr id="5" name="Fußzeilenplatzhalter 4">
            <a:extLst>
              <a:ext uri="{FF2B5EF4-FFF2-40B4-BE49-F238E27FC236}">
                <a16:creationId xmlns:a16="http://schemas.microsoft.com/office/drawing/2014/main" id="{DBAEF0B1-ACF5-A7A1-51CC-F949D7D346E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E02038A-EE17-1348-9526-E72A480BFEAE}"/>
              </a:ext>
            </a:extLst>
          </p:cNvPr>
          <p:cNvSpPr>
            <a:spLocks noGrp="1"/>
          </p:cNvSpPr>
          <p:nvPr>
            <p:ph type="sldNum" sz="quarter" idx="12"/>
          </p:nvPr>
        </p:nvSpPr>
        <p:spPr/>
        <p:txBody>
          <a:bodyPr/>
          <a:lstStyle/>
          <a:p>
            <a:fld id="{4E350756-660F-4A79-A566-6E0DE9829B77}" type="slidenum">
              <a:rPr lang="de-DE" smtClean="0"/>
              <a:t>‹Nr.›</a:t>
            </a:fld>
            <a:endParaRPr lang="de-DE"/>
          </a:p>
        </p:txBody>
      </p:sp>
    </p:spTree>
    <p:extLst>
      <p:ext uri="{BB962C8B-B14F-4D97-AF65-F5344CB8AC3E}">
        <p14:creationId xmlns:p14="http://schemas.microsoft.com/office/powerpoint/2010/main" val="2909641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lumMod val="90000"/>
            <a:alpha val="0"/>
          </a:schemeClr>
        </a:solidFill>
        <a:effectLst/>
      </p:bgPr>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55EA9277-5822-5D52-A2B2-7B747BAFFCDA}"/>
              </a:ext>
            </a:extLst>
          </p:cNvPr>
          <p:cNvGraphicFramePr>
            <a:graphicFrameLocks noChangeAspect="1"/>
          </p:cNvGraphicFramePr>
          <p:nvPr userDrawn="1">
            <p:custDataLst>
              <p:tags r:id="rId1"/>
            </p:custDataLst>
            <p:extLst>
              <p:ext uri="{D42A27DB-BD31-4B8C-83A1-F6EECF244321}">
                <p14:modId xmlns:p14="http://schemas.microsoft.com/office/powerpoint/2010/main" val="6987353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92" imgH="591" progId="TCLayout.ActiveDocument.1">
                  <p:embed/>
                </p:oleObj>
              </mc:Choice>
              <mc:Fallback>
                <p:oleObj name="think-cell Folie" r:id="rId3" imgW="592" imgH="591" progId="TCLayout.ActiveDocument.1">
                  <p:embed/>
                  <p:pic>
                    <p:nvPicPr>
                      <p:cNvPr id="2" name="Objekt 1" hidden="1">
                        <a:extLst>
                          <a:ext uri="{FF2B5EF4-FFF2-40B4-BE49-F238E27FC236}">
                            <a16:creationId xmlns:a16="http://schemas.microsoft.com/office/drawing/2014/main" id="{55EA9277-5822-5D52-A2B2-7B747BAFFCD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Box 18">
            <a:extLst>
              <a:ext uri="{FF2B5EF4-FFF2-40B4-BE49-F238E27FC236}">
                <a16:creationId xmlns:a16="http://schemas.microsoft.com/office/drawing/2014/main" id="{58A55D74-9F3D-A56B-3BCE-B5547E380664}"/>
              </a:ext>
            </a:extLst>
          </p:cNvPr>
          <p:cNvSpPr txBox="1"/>
          <p:nvPr/>
        </p:nvSpPr>
        <p:spPr>
          <a:xfrm>
            <a:off x="1027157" y="5960256"/>
            <a:ext cx="2741228" cy="461665"/>
          </a:xfrm>
          <a:prstGeom prst="rect">
            <a:avLst/>
          </a:prstGeom>
          <a:noFill/>
        </p:spPr>
        <p:txBody>
          <a:bodyPr wrap="square" rtlCol="0">
            <a:spAutoFit/>
          </a:bodyPr>
          <a:lstStyle/>
          <a:p>
            <a:pPr rtl="0"/>
            <a:r>
              <a:rPr lang="en-GB" sz="2400">
                <a:latin typeface="+mj-lt"/>
              </a:rPr>
              <a:t>IFOHRA GmbH </a:t>
            </a:r>
          </a:p>
        </p:txBody>
      </p:sp>
      <p:sp>
        <p:nvSpPr>
          <p:cNvPr id="7" name="TextBox 17">
            <a:extLst>
              <a:ext uri="{FF2B5EF4-FFF2-40B4-BE49-F238E27FC236}">
                <a16:creationId xmlns:a16="http://schemas.microsoft.com/office/drawing/2014/main" id="{7DB811C3-2ABB-D7F9-7B86-DCDA532AD288}"/>
              </a:ext>
            </a:extLst>
          </p:cNvPr>
          <p:cNvSpPr txBox="1"/>
          <p:nvPr userDrawn="1"/>
        </p:nvSpPr>
        <p:spPr>
          <a:xfrm>
            <a:off x="225084" y="6393987"/>
            <a:ext cx="4024574" cy="307777"/>
          </a:xfrm>
          <a:prstGeom prst="rect">
            <a:avLst/>
          </a:prstGeom>
          <a:noFill/>
        </p:spPr>
        <p:txBody>
          <a:bodyPr wrap="square" rtlCol="0">
            <a:spAutoFit/>
          </a:bodyPr>
          <a:lstStyle/>
          <a:p>
            <a:pPr rtl="0"/>
            <a:r>
              <a:rPr lang="en-GB" sz="1400"/>
              <a:t>Institute for Healthcare Robotics and Automation</a:t>
            </a:r>
          </a:p>
        </p:txBody>
      </p:sp>
      <p:pic>
        <p:nvPicPr>
          <p:cNvPr id="9" name="Grafik 14">
            <a:extLst>
              <a:ext uri="{FF2B5EF4-FFF2-40B4-BE49-F238E27FC236}">
                <a16:creationId xmlns:a16="http://schemas.microsoft.com/office/drawing/2014/main" id="{2B3975CF-38A9-FADB-6B08-922CC9C9A9B0}"/>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6532634" y="6116479"/>
            <a:ext cx="1488336" cy="577562"/>
          </a:xfrm>
          <a:prstGeom prst="rect">
            <a:avLst/>
          </a:prstGeom>
        </p:spPr>
      </p:pic>
      <p:pic>
        <p:nvPicPr>
          <p:cNvPr id="10" name="Picture 23" descr="Text&#10;&#10;Description automatically generated">
            <a:extLst>
              <a:ext uri="{FF2B5EF4-FFF2-40B4-BE49-F238E27FC236}">
                <a16:creationId xmlns:a16="http://schemas.microsoft.com/office/drawing/2014/main" id="{DF269DCC-5264-3F9E-C961-3643FE3B5594}"/>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8093303" y="6104548"/>
            <a:ext cx="3652454" cy="634747"/>
          </a:xfrm>
          <a:prstGeom prst="rect">
            <a:avLst/>
          </a:prstGeom>
        </p:spPr>
      </p:pic>
      <p:sp>
        <p:nvSpPr>
          <p:cNvPr id="14" name="TextBox 24">
            <a:extLst>
              <a:ext uri="{FF2B5EF4-FFF2-40B4-BE49-F238E27FC236}">
                <a16:creationId xmlns:a16="http://schemas.microsoft.com/office/drawing/2014/main" id="{F0EA96D2-08CF-8480-618C-7863B3F3683B}"/>
              </a:ext>
            </a:extLst>
          </p:cNvPr>
          <p:cNvSpPr txBox="1"/>
          <p:nvPr userDrawn="1"/>
        </p:nvSpPr>
        <p:spPr>
          <a:xfrm>
            <a:off x="5051731" y="6421921"/>
            <a:ext cx="1426107" cy="276999"/>
          </a:xfrm>
          <a:prstGeom prst="rect">
            <a:avLst/>
          </a:prstGeom>
          <a:noFill/>
        </p:spPr>
        <p:txBody>
          <a:bodyPr wrap="square" rtlCol="0">
            <a:spAutoFit/>
          </a:bodyPr>
          <a:lstStyle/>
          <a:p>
            <a:pPr rtl="0"/>
            <a:r>
              <a:rPr lang="en-GB" sz="1200"/>
              <a:t>Ein Spin-off von</a:t>
            </a:r>
          </a:p>
        </p:txBody>
      </p:sp>
      <p:pic>
        <p:nvPicPr>
          <p:cNvPr id="15" name="Grafik 14" descr="Ein Bild, das Text, drinnen, silbern enthält.&#10;&#10;Automatisch generierte Beschreibung">
            <a:extLst>
              <a:ext uri="{FF2B5EF4-FFF2-40B4-BE49-F238E27FC236}">
                <a16:creationId xmlns:a16="http://schemas.microsoft.com/office/drawing/2014/main" id="{C4972C23-2088-4094-0835-F14D71BEE34A}"/>
              </a:ext>
            </a:extLst>
          </p:cNvPr>
          <p:cNvPicPr>
            <a:picLocks noChangeAspect="1"/>
          </p:cNvPicPr>
          <p:nvPr userDrawn="1"/>
        </p:nvPicPr>
        <p:blipFill>
          <a:blip r:embed="rId7">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096" y="-907951"/>
            <a:ext cx="12198096" cy="6068080"/>
          </a:xfrm>
          <a:custGeom>
            <a:avLst/>
            <a:gdLst/>
            <a:ahLst/>
            <a:cxnLst/>
            <a:rect l="l" t="t" r="r" b="b"/>
            <a:pathLst>
              <a:path w="12187427" h="6003852">
                <a:moveTo>
                  <a:pt x="0" y="0"/>
                </a:moveTo>
                <a:lnTo>
                  <a:pt x="12187427" y="0"/>
                </a:lnTo>
                <a:lnTo>
                  <a:pt x="12187427" y="4772371"/>
                </a:lnTo>
                <a:lnTo>
                  <a:pt x="11865111" y="4913285"/>
                </a:lnTo>
                <a:cubicBezTo>
                  <a:pt x="10225213" y="5601147"/>
                  <a:pt x="8237833" y="6003852"/>
                  <a:pt x="6096000" y="6003852"/>
                </a:cubicBezTo>
                <a:cubicBezTo>
                  <a:pt x="3811379" y="6003852"/>
                  <a:pt x="1702489" y="5545663"/>
                  <a:pt x="3601" y="4771946"/>
                </a:cubicBezTo>
                <a:lnTo>
                  <a:pt x="0" y="4770223"/>
                </a:lnTo>
                <a:close/>
              </a:path>
            </a:pathLst>
          </a:custGeom>
          <a:ln w="3175">
            <a:solidFill>
              <a:schemeClr val="tx1"/>
            </a:solidFill>
          </a:ln>
        </p:spPr>
      </p:pic>
      <p:pic>
        <p:nvPicPr>
          <p:cNvPr id="20" name="Grafik 19" descr="Ein Bild, das Text, drinnen, silbern enthält.&#10;&#10;Automatisch generierte Beschreibung">
            <a:extLst>
              <a:ext uri="{FF2B5EF4-FFF2-40B4-BE49-F238E27FC236}">
                <a16:creationId xmlns:a16="http://schemas.microsoft.com/office/drawing/2014/main" id="{4F1F7557-C13E-B82D-4D92-F5B4CAC95B54}"/>
              </a:ext>
            </a:extLst>
          </p:cNvPr>
          <p:cNvPicPr>
            <a:picLocks noChangeAspect="1"/>
          </p:cNvPicPr>
          <p:nvPr userDrawn="1"/>
        </p:nvPicPr>
        <p:blipFill rotWithShape="1">
          <a:blip r:embed="rId8" cstate="screen">
            <a:duotone>
              <a:prstClr val="black"/>
              <a:schemeClr val="bg2">
                <a:tint val="45000"/>
                <a:satMod val="400000"/>
              </a:schemeClr>
            </a:duotone>
            <a:extLst>
              <a:ext uri="{BEBA8EAE-BF5A-486C-A8C5-ECC9F3942E4B}">
                <a14:imgProps xmlns:a14="http://schemas.microsoft.com/office/drawing/2010/main">
                  <a14:imgLayer r:embed="rId9">
                    <a14:imgEffect>
                      <a14:backgroundRemoval t="10000" b="90000" l="6717" r="89924">
                        <a14:foregroundMark x1="45720" y1="30000" x2="56119" y2="26870"/>
                        <a14:foregroundMark x1="59891" y1="27275" x2="61972" y2="27609"/>
                        <a14:foregroundMark x1="63829" y1="23261" x2="65222" y2="20000"/>
                        <a14:foregroundMark x1="63086" y1="25000" x2="63829" y2="23261"/>
                        <a14:foregroundMark x1="61972" y1="27609" x2="63086" y2="25000"/>
                        <a14:foregroundMark x1="65222" y1="20000" x2="69556" y2="20652"/>
                        <a14:foregroundMark x1="69556" y1="20652" x2="71939" y2="28478"/>
                        <a14:foregroundMark x1="71939" y1="28478" x2="73241" y2="51677"/>
                        <a14:foregroundMark x1="71478" y1="71844" x2="70856" y2="83913"/>
                        <a14:foregroundMark x1="70856" y1="83913" x2="63164" y2="71522"/>
                        <a14:foregroundMark x1="63164" y1="71522" x2="62189" y2="82826"/>
                        <a14:foregroundMark x1="62189" y1="82826" x2="57556" y2="81029"/>
                        <a14:foregroundMark x1="46707" y1="80660" x2="45947" y2="81491"/>
                        <a14:foregroundMark x1="44088" y1="69144" x2="45031" y2="67398"/>
                        <a14:foregroundMark x1="62622" y1="49130" x2="62622" y2="49130"/>
                        <a14:foregroundMark x1="65330" y1="42391" x2="65330" y2="42391"/>
                        <a14:foregroundMark x1="64572" y1="18261" x2="64572" y2="18261"/>
                        <a14:foregroundMark x1="66414" y1="16957" x2="66414" y2="16957"/>
                        <a14:foregroundMark x1="68039" y1="18478" x2="68039" y2="18478"/>
                        <a14:foregroundMark x1="67281" y1="17391" x2="67281" y2="17391"/>
                        <a14:foregroundMark x1="68581" y1="18043" x2="64030" y2="17609"/>
                        <a14:foregroundMark x1="62238" y1="25000" x2="62080" y2="25652"/>
                        <a14:foregroundMark x1="62660" y1="23261" x2="62238" y2="25000"/>
                        <a14:foregroundMark x1="64030" y1="17609" x2="62660" y2="23261"/>
                        <a14:foregroundMark x1="62080" y1="25652" x2="62080" y2="26087"/>
                        <a14:foregroundMark x1="45720" y1="33696" x2="45720" y2="33696"/>
                        <a14:foregroundMark x1="44204" y1="37826" x2="44204" y2="37826"/>
                        <a14:foregroundMark x1="43445" y1="41304" x2="43445" y2="41304"/>
                        <a14:foregroundMark x1="43770" y1="42826" x2="43770" y2="42826"/>
                        <a14:foregroundMark x1="42904" y1="38261" x2="42904" y2="38261"/>
                        <a14:foregroundMark x1="42037" y1="40217" x2="42037" y2="40217"/>
                        <a14:foregroundMark x1="46082" y1="68723" x2="44312" y2="73261"/>
                        <a14:foregroundMark x1="47237" y1="70652" x2="51354" y2="70435"/>
                        <a14:foregroundMark x1="51354" y1="70435" x2="52438" y2="72609"/>
                        <a14:foregroundMark x1="45720" y1="32174" x2="44745" y2="34348"/>
                        <a14:foregroundMark x1="44854" y1="35435" x2="44095" y2="37174"/>
                        <a14:foregroundMark x1="42037" y1="41739" x2="45395" y2="43261"/>
                        <a14:foregroundMark x1="51375" y1="53696" x2="51571" y2="52609"/>
                        <a14:foregroundMark x1="50163" y1="60435" x2="51375" y2="53696"/>
                        <a14:foregroundMark x1="56663" y1="27609" x2="57855" y2="27609"/>
                        <a14:foregroundMark x1="56338" y1="27174" x2="57530" y2="27174"/>
                        <a14:foregroundMark x1="59155" y1="27609" x2="58180" y2="27609"/>
                        <a14:foregroundMark x1="57746" y1="83913" x2="61972" y2="85000"/>
                        <a14:foregroundMark x1="61972" y1="85000" x2="61972" y2="84565"/>
                        <a14:foregroundMark x1="19177" y1="25870" x2="23510" y2="34783"/>
                        <a14:foregroundMark x1="23510" y1="34783" x2="25785" y2="44348"/>
                        <a14:foregroundMark x1="24963" y1="49225" x2="23185" y2="59783"/>
                        <a14:foregroundMark x1="25785" y1="44348" x2="24986" y2="49091"/>
                        <a14:foregroundMark x1="21343" y1="38261" x2="20739" y2="47790"/>
                        <a14:foregroundMark x1="16544" y1="63552" x2="15710" y2="66304"/>
                        <a14:foregroundMark x1="15710" y1="66304" x2="8451" y2="35435"/>
                        <a14:foregroundMark x1="8451" y1="35435" x2="4875" y2="32174"/>
                        <a14:foregroundMark x1="4875" y1="32174" x2="6717" y2="25000"/>
                        <a14:foregroundMark x1="12173" y1="21840" x2="17226" y2="18913"/>
                        <a14:foregroundMark x1="6717" y1="25000" x2="9455" y2="23414"/>
                        <a14:foregroundMark x1="17226" y1="18913" x2="17443" y2="27826"/>
                        <a14:foregroundMark x1="17443" y1="27826" x2="20910" y2="32391"/>
                        <a14:foregroundMark x1="20910" y1="32391" x2="20802" y2="39348"/>
                        <a14:foregroundMark x1="21993" y1="60435" x2="21993" y2="60435"/>
                        <a14:foregroundMark x1="21018" y1="61957" x2="21018" y2="61957"/>
                        <a14:foregroundMark x1="23835" y1="65000" x2="23835" y2="65000"/>
                        <a14:foregroundMark x1="24485" y1="64348" x2="24485" y2="64348"/>
                        <a14:foregroundMark x1="24269" y1="64130" x2="24269" y2="64130"/>
                        <a14:foregroundMark x1="21127" y1="62609" x2="21127" y2="62609"/>
                        <a14:foregroundMark x1="14085" y1="67174" x2="14085" y2="67174"/>
                        <a14:foregroundMark x1="15276" y1="67609" x2="15276" y2="67609"/>
                        <a14:foregroundMark x1="15168" y1="68696" x2="15168" y2="68696"/>
                        <a14:backgroundMark x1="74323" y1="51304" x2="75298" y2="62609"/>
                        <a14:backgroundMark x1="75298" y1="62609" x2="72156" y2="72609"/>
                        <a14:backgroundMark x1="40731" y1="40217" x2="40087" y2="41957"/>
                        <a14:backgroundMark x1="41455" y1="38261" x2="40731" y2="40217"/>
                        <a14:backgroundMark x1="42637" y1="35070" x2="41455" y2="38261"/>
                        <a14:backgroundMark x1="40087" y1="41957" x2="40087" y2="42826"/>
                        <a14:backgroundMark x1="39978" y1="42826" x2="42362" y2="67609"/>
                        <a14:backgroundMark x1="42362" y1="67609" x2="41170" y2="79565"/>
                        <a14:backgroundMark x1="42687" y1="77174" x2="42687" y2="77174"/>
                        <a14:backgroundMark x1="43445" y1="79565" x2="43445" y2="79565"/>
                        <a14:backgroundMark x1="43229" y1="77609" x2="44312" y2="83261"/>
                        <a14:backgroundMark x1="47021" y1="82609" x2="46811" y2="73757"/>
                        <a14:backgroundMark x1="51673" y1="73813" x2="57205" y2="85652"/>
                        <a14:backgroundMark x1="47346" y1="77609" x2="51679" y2="78261"/>
                        <a14:backgroundMark x1="51679" y1="78261" x2="51679" y2="79348"/>
                        <a14:backgroundMark x1="43229" y1="54348" x2="47021" y2="58696"/>
                        <a14:backgroundMark x1="47021" y1="58696" x2="44312" y2="62609"/>
                        <a14:backgroundMark x1="46587" y1="53043" x2="49621" y2="59130"/>
                        <a14:backgroundMark x1="49621" y1="59130" x2="45720" y2="64783"/>
                        <a14:backgroundMark x1="45720" y1="64783" x2="44854" y2="67174"/>
                        <a14:backgroundMark x1="48537" y1="53043" x2="49404" y2="62826"/>
                        <a14:backgroundMark x1="46075" y1="40101" x2="47671" y2="36522"/>
                        <a14:backgroundMark x1="48537" y1="37609" x2="52113" y2="40652"/>
                        <a14:backgroundMark x1="52113" y1="40652" x2="52113" y2="40652"/>
                        <a14:backgroundMark x1="50813" y1="37174" x2="52113" y2="45000"/>
                        <a14:backgroundMark x1="52113" y1="45000" x2="49187" y2="51957"/>
                        <a14:backgroundMark x1="49729" y1="53696" x2="49729" y2="53696"/>
                        <a14:backgroundMark x1="49621" y1="52391" x2="49621" y2="52391"/>
                        <a14:backgroundMark x1="62189" y1="23261" x2="62189" y2="23261"/>
                        <a14:backgroundMark x1="61972" y1="25000" x2="61972" y2="25000"/>
                        <a14:backgroundMark x1="56230" y1="26522" x2="56663" y2="26522"/>
                        <a14:backgroundMark x1="58810" y1="26522" x2="60130" y2="26522"/>
                        <a14:backgroundMark x1="56446" y1="26304" x2="56609" y2="26321"/>
                        <a14:backgroundMark x1="30444" y1="44130" x2="35645" y2="47609"/>
                        <a14:backgroundMark x1="27736" y1="49565" x2="27194" y2="53478"/>
                        <a14:backgroundMark x1="32286" y1="52826" x2="35970" y2="59130"/>
                        <a14:backgroundMark x1="35970" y1="59130" x2="35320" y2="66522"/>
                        <a14:backgroundMark x1="30661" y1="55870" x2="32936" y2="65652"/>
                        <a14:backgroundMark x1="32936" y1="65652" x2="32286" y2="65870"/>
                        <a14:backgroundMark x1="29252" y1="58478" x2="29252" y2="67174"/>
                        <a14:backgroundMark x1="29252" y1="67174" x2="29144" y2="66739"/>
                        <a14:backgroundMark x1="21127" y1="50217" x2="18093" y2="64783"/>
                        <a14:backgroundMark x1="21560" y1="50217" x2="23835" y2="51957"/>
                        <a14:backgroundMark x1="22427" y1="50217" x2="20802" y2="51522"/>
                        <a14:backgroundMark x1="11484" y1="23043" x2="11484" y2="23043"/>
                        <a14:backgroundMark x1="10943" y1="21957" x2="11918" y2="21739"/>
                        <a14:backgroundMark x1="9751" y1="22391" x2="11918" y2="21739"/>
                        <a14:backgroundMark x1="11593" y1="22609" x2="12243" y2="21522"/>
                      </a14:backgroundRemoval>
                    </a14:imgEffect>
                  </a14:imgLayer>
                </a14:imgProps>
              </a:ext>
              <a:ext uri="{28A0092B-C50C-407E-A947-70E740481C1C}">
                <a14:useLocalDpi xmlns:a14="http://schemas.microsoft.com/office/drawing/2010/main" val="0"/>
              </a:ext>
            </a:extLst>
          </a:blip>
          <a:srcRect l="-2"/>
          <a:stretch/>
        </p:blipFill>
        <p:spPr>
          <a:xfrm>
            <a:off x="1" y="-907951"/>
            <a:ext cx="12191999" cy="6068080"/>
          </a:xfrm>
          <a:custGeom>
            <a:avLst/>
            <a:gdLst/>
            <a:ahLst/>
            <a:cxnLst/>
            <a:rect l="l" t="t" r="r" b="b"/>
            <a:pathLst>
              <a:path w="12187427" h="6003852">
                <a:moveTo>
                  <a:pt x="0" y="0"/>
                </a:moveTo>
                <a:lnTo>
                  <a:pt x="12187427" y="0"/>
                </a:lnTo>
                <a:lnTo>
                  <a:pt x="12187427" y="4772371"/>
                </a:lnTo>
                <a:lnTo>
                  <a:pt x="11865111" y="4913285"/>
                </a:lnTo>
                <a:cubicBezTo>
                  <a:pt x="10225213" y="5601147"/>
                  <a:pt x="8237833" y="6003852"/>
                  <a:pt x="6096000" y="6003852"/>
                </a:cubicBezTo>
                <a:cubicBezTo>
                  <a:pt x="3811379" y="6003852"/>
                  <a:pt x="1702489" y="5545663"/>
                  <a:pt x="3601" y="4771946"/>
                </a:cubicBezTo>
                <a:lnTo>
                  <a:pt x="0" y="4770223"/>
                </a:lnTo>
                <a:close/>
              </a:path>
            </a:pathLst>
          </a:custGeom>
          <a:ln w="3175">
            <a:solidFill>
              <a:schemeClr val="tx1"/>
            </a:solidFill>
          </a:ln>
        </p:spPr>
      </p:pic>
      <p:pic>
        <p:nvPicPr>
          <p:cNvPr id="8" name="Grafik 7">
            <a:extLst>
              <a:ext uri="{FF2B5EF4-FFF2-40B4-BE49-F238E27FC236}">
                <a16:creationId xmlns:a16="http://schemas.microsoft.com/office/drawing/2014/main" id="{83A7ACDE-F77E-A1D8-2F91-2EEC1FBA3DC4}"/>
              </a:ext>
            </a:extLst>
          </p:cNvPr>
          <p:cNvPicPr>
            <a:picLocks noChangeAspect="1"/>
          </p:cNvPicPr>
          <p:nvPr userDrawn="1"/>
        </p:nvPicPr>
        <p:blipFill>
          <a:blip r:embed="rId10" cstate="screen">
            <a:extLst>
              <a:ext uri="{28A0092B-C50C-407E-A947-70E740481C1C}">
                <a14:useLocalDpi xmlns:a14="http://schemas.microsoft.com/office/drawing/2010/main" val="0"/>
              </a:ext>
            </a:extLst>
          </a:blip>
          <a:stretch>
            <a:fillRect/>
          </a:stretch>
        </p:blipFill>
        <p:spPr>
          <a:xfrm>
            <a:off x="349974" y="5635363"/>
            <a:ext cx="649785" cy="649785"/>
          </a:xfrm>
          <a:prstGeom prst="rect">
            <a:avLst/>
          </a:prstGeom>
        </p:spPr>
      </p:pic>
    </p:spTree>
    <p:extLst>
      <p:ext uri="{BB962C8B-B14F-4D97-AF65-F5344CB8AC3E}">
        <p14:creationId xmlns:p14="http://schemas.microsoft.com/office/powerpoint/2010/main" val="3399542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troduction_Agenda_Slide">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DCE6A9BE-6C2D-C0A3-0A8B-BF90512FA524}"/>
              </a:ext>
            </a:extLst>
          </p:cNvPr>
          <p:cNvGraphicFramePr>
            <a:graphicFrameLocks noChangeAspect="1"/>
          </p:cNvGraphicFramePr>
          <p:nvPr userDrawn="1">
            <p:custDataLst>
              <p:tags r:id="rId1"/>
            </p:custDataLst>
            <p:extLst>
              <p:ext uri="{D42A27DB-BD31-4B8C-83A1-F6EECF244321}">
                <p14:modId xmlns:p14="http://schemas.microsoft.com/office/powerpoint/2010/main" val="23565776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8" imgH="408" progId="TCLayout.ActiveDocument.1">
                  <p:embed/>
                </p:oleObj>
              </mc:Choice>
              <mc:Fallback>
                <p:oleObj name="think-cell Folie" r:id="rId3" imgW="408" imgH="408" progId="TCLayout.ActiveDocument.1">
                  <p:embed/>
                  <p:pic>
                    <p:nvPicPr>
                      <p:cNvPr id="3" name="Objekt 2" hidden="1">
                        <a:extLst>
                          <a:ext uri="{FF2B5EF4-FFF2-40B4-BE49-F238E27FC236}">
                            <a16:creationId xmlns:a16="http://schemas.microsoft.com/office/drawing/2014/main" id="{DCE6A9BE-6C2D-C0A3-0A8B-BF90512FA52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0CA234A2-DB02-A554-A59D-BE8A70E7290D}"/>
              </a:ext>
            </a:extLst>
          </p:cNvPr>
          <p:cNvSpPr/>
          <p:nvPr userDrawn="1"/>
        </p:nvSpPr>
        <p:spPr>
          <a:xfrm>
            <a:off x="2542032" y="2335923"/>
            <a:ext cx="1313793" cy="2186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cxnSp>
        <p:nvCxnSpPr>
          <p:cNvPr id="11" name="Straight Connector 10">
            <a:extLst>
              <a:ext uri="{FF2B5EF4-FFF2-40B4-BE49-F238E27FC236}">
                <a16:creationId xmlns:a16="http://schemas.microsoft.com/office/drawing/2014/main" id="{E4A020D5-9C73-4B8A-5017-EEEBE4EAE366}"/>
              </a:ext>
            </a:extLst>
          </p:cNvPr>
          <p:cNvCxnSpPr>
            <a:cxnSpLocks/>
          </p:cNvCxnSpPr>
          <p:nvPr userDrawn="1"/>
        </p:nvCxnSpPr>
        <p:spPr>
          <a:xfrm>
            <a:off x="4038600" y="2057399"/>
            <a:ext cx="17291" cy="2743200"/>
          </a:xfrm>
          <a:prstGeom prst="line">
            <a:avLst/>
          </a:prstGeom>
          <a:ln w="12700"/>
        </p:spPr>
        <p:style>
          <a:lnRef idx="1">
            <a:schemeClr val="dk1"/>
          </a:lnRef>
          <a:fillRef idx="0">
            <a:schemeClr val="dk1"/>
          </a:fillRef>
          <a:effectRef idx="0">
            <a:schemeClr val="dk1"/>
          </a:effectRef>
          <a:fontRef idx="minor">
            <a:schemeClr val="tx1"/>
          </a:fontRef>
        </p:style>
      </p:cxnSp>
      <p:sp>
        <p:nvSpPr>
          <p:cNvPr id="12" name="Content Placeholder 3">
            <a:extLst>
              <a:ext uri="{FF2B5EF4-FFF2-40B4-BE49-F238E27FC236}">
                <a16:creationId xmlns:a16="http://schemas.microsoft.com/office/drawing/2014/main" id="{FB7A361B-1D2E-A209-252D-14C243AC8B80}"/>
              </a:ext>
            </a:extLst>
          </p:cNvPr>
          <p:cNvSpPr>
            <a:spLocks noGrp="1"/>
          </p:cNvSpPr>
          <p:nvPr>
            <p:ph sz="half" idx="2"/>
          </p:nvPr>
        </p:nvSpPr>
        <p:spPr>
          <a:xfrm>
            <a:off x="4294526" y="1658408"/>
            <a:ext cx="5157787" cy="3684588"/>
          </a:xfrm>
        </p:spPr>
        <p:txBody>
          <a:bodyPr>
            <a:normAutofit/>
          </a:bodyPr>
          <a:lstStyle>
            <a:lvl1pPr rtl="0">
              <a:defRPr sz="2400">
                <a:latin typeface="+mj-lt"/>
              </a:defRPr>
            </a:lvl1pPr>
          </a:lstStyle>
          <a:p>
            <a:endParaRPr lang="en-GB"/>
          </a:p>
        </p:txBody>
      </p:sp>
      <p:sp>
        <p:nvSpPr>
          <p:cNvPr id="13" name="Title 1">
            <a:extLst>
              <a:ext uri="{FF2B5EF4-FFF2-40B4-BE49-F238E27FC236}">
                <a16:creationId xmlns:a16="http://schemas.microsoft.com/office/drawing/2014/main" id="{59D714AD-A913-5118-9702-9EB4C0917F01}"/>
              </a:ext>
            </a:extLst>
          </p:cNvPr>
          <p:cNvSpPr>
            <a:spLocks noGrp="1"/>
          </p:cNvSpPr>
          <p:nvPr>
            <p:ph type="title"/>
          </p:nvPr>
        </p:nvSpPr>
        <p:spPr>
          <a:xfrm>
            <a:off x="839788" y="365125"/>
            <a:ext cx="10515600" cy="1325563"/>
          </a:xfrm>
          <a:prstGeom prst="rect">
            <a:avLst/>
          </a:prstGeom>
        </p:spPr>
        <p:txBody>
          <a:bodyPr>
            <a:normAutofit/>
          </a:bodyPr>
          <a:lstStyle>
            <a:lvl1pPr rtl="0">
              <a:defRPr sz="3600"/>
            </a:lvl1pPr>
          </a:lstStyle>
          <a:p>
            <a:endParaRPr lang="en-GB"/>
          </a:p>
        </p:txBody>
      </p:sp>
      <p:pic>
        <p:nvPicPr>
          <p:cNvPr id="4" name="Grafik 3">
            <a:extLst>
              <a:ext uri="{FF2B5EF4-FFF2-40B4-BE49-F238E27FC236}">
                <a16:creationId xmlns:a16="http://schemas.microsoft.com/office/drawing/2014/main" id="{5CD5C6D0-2E0F-646B-7929-4DE4A1C728D0}"/>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641705" y="2402396"/>
            <a:ext cx="1114445" cy="1114445"/>
          </a:xfrm>
          <a:prstGeom prst="rect">
            <a:avLst/>
          </a:prstGeom>
        </p:spPr>
      </p:pic>
    </p:spTree>
    <p:extLst>
      <p:ext uri="{BB962C8B-B14F-4D97-AF65-F5344CB8AC3E}">
        <p14:creationId xmlns:p14="http://schemas.microsoft.com/office/powerpoint/2010/main" val="40137039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364D96A1-BB16-4242-FA23-32D9CC1E5312}"/>
              </a:ext>
            </a:extLst>
          </p:cNvPr>
          <p:cNvGraphicFramePr>
            <a:graphicFrameLocks noChangeAspect="1"/>
          </p:cNvGraphicFramePr>
          <p:nvPr userDrawn="1">
            <p:custDataLst>
              <p:tags r:id="rId1"/>
            </p:custDataLst>
            <p:extLst>
              <p:ext uri="{D42A27DB-BD31-4B8C-83A1-F6EECF244321}">
                <p14:modId xmlns:p14="http://schemas.microsoft.com/office/powerpoint/2010/main" val="18799064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8" imgH="408" progId="TCLayout.ActiveDocument.1">
                  <p:embed/>
                </p:oleObj>
              </mc:Choice>
              <mc:Fallback>
                <p:oleObj name="think-cell Folie" r:id="rId3" imgW="408" imgH="408" progId="TCLayout.ActiveDocument.1">
                  <p:embed/>
                  <p:pic>
                    <p:nvPicPr>
                      <p:cNvPr id="8" name="Objekt 7" hidden="1">
                        <a:extLst>
                          <a:ext uri="{FF2B5EF4-FFF2-40B4-BE49-F238E27FC236}">
                            <a16:creationId xmlns:a16="http://schemas.microsoft.com/office/drawing/2014/main" id="{364D96A1-BB16-4242-FA23-32D9CC1E531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6E154DB-2AF7-8470-A401-C10B5E1238F7}"/>
              </a:ext>
            </a:extLst>
          </p:cNvPr>
          <p:cNvSpPr>
            <a:spLocks noGrp="1"/>
          </p:cNvSpPr>
          <p:nvPr>
            <p:ph type="title" hasCustomPrompt="1"/>
          </p:nvPr>
        </p:nvSpPr>
        <p:spPr>
          <a:xfrm>
            <a:off x="838200" y="365125"/>
            <a:ext cx="10515600" cy="1325563"/>
          </a:xfrm>
          <a:prstGeom prst="rect">
            <a:avLst/>
          </a:prstGeom>
        </p:spPr>
        <p:txBody>
          <a:bodyPr vert="horz"/>
          <a:lstStyle>
            <a:lvl1pPr rtl="0">
              <a:defRPr/>
            </a:lvl1pPr>
          </a:lstStyle>
          <a:p>
            <a:r>
              <a:rPr lang="en-GB"/>
              <a:t>Click to edit Master title style</a:t>
            </a:r>
          </a:p>
        </p:txBody>
      </p:sp>
      <p:sp>
        <p:nvSpPr>
          <p:cNvPr id="3" name="Content Placeholder 2">
            <a:extLst>
              <a:ext uri="{FF2B5EF4-FFF2-40B4-BE49-F238E27FC236}">
                <a16:creationId xmlns:a16="http://schemas.microsoft.com/office/drawing/2014/main" id="{199C289B-B010-D366-A6E5-DF436DB29899}"/>
              </a:ext>
            </a:extLst>
          </p:cNvPr>
          <p:cNvSpPr>
            <a:spLocks noGrp="1"/>
          </p:cNvSpPr>
          <p:nvPr>
            <p:ph idx="1" hasCustomPrompt="1"/>
          </p:nvPr>
        </p:nvSpPr>
        <p:spPr>
          <a:xfrm>
            <a:off x="838200" y="1825625"/>
            <a:ext cx="10515600" cy="4351338"/>
          </a:xfrm>
          <a:prstGeom prst="rect">
            <a:avLst/>
          </a:prstGeom>
        </p:spPr>
        <p:txBody>
          <a:bodyPr/>
          <a:lstStyle>
            <a:lvl1pPr rtl="0">
              <a:defRPr/>
            </a:lvl1pPr>
            <a:lvl2pPr rtl="0">
              <a:defRPr/>
            </a:lvl2pPr>
            <a:lvl3pPr rtl="0">
              <a:defRPr/>
            </a:lvl3pPr>
            <a:lvl4pPr rtl="0">
              <a:defRPr/>
            </a:lvl4pPr>
            <a:lvl5pPr rtl="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umsplatzhalter 6">
            <a:extLst>
              <a:ext uri="{FF2B5EF4-FFF2-40B4-BE49-F238E27FC236}">
                <a16:creationId xmlns:a16="http://schemas.microsoft.com/office/drawing/2014/main" id="{E159BE0F-3D34-3F50-6017-B549AEB78589}"/>
              </a:ext>
            </a:extLst>
          </p:cNvPr>
          <p:cNvSpPr>
            <a:spLocks noGrp="1"/>
          </p:cNvSpPr>
          <p:nvPr>
            <p:ph type="dt" sz="half" idx="10"/>
          </p:nvPr>
        </p:nvSpPr>
        <p:spPr/>
        <p:txBody>
          <a:bodyPr/>
          <a:lstStyle>
            <a:lvl1pPr rtl="0">
              <a:defRPr/>
            </a:lvl1pPr>
          </a:lstStyle>
          <a:p>
            <a:pPr>
              <a:defRPr/>
            </a:pPr>
            <a:fld id="{D76758C0-4C81-480C-899E-5EBC05712BD4}" type="datetimeFigureOut">
              <a:rPr lang="en-GB" smtClean="0">
                <a:solidFill>
                  <a:prstClr val="black">
                    <a:tint val="75000"/>
                  </a:prstClr>
                </a:solidFill>
              </a:rPr>
              <a:pPr>
                <a:defRPr/>
              </a:pPr>
              <a:t>28/03/2025</a:t>
            </a:fld>
            <a:endParaRPr lang="en-GB">
              <a:solidFill>
                <a:prstClr val="black">
                  <a:tint val="75000"/>
                </a:prstClr>
              </a:solidFill>
            </a:endParaRPr>
          </a:p>
        </p:txBody>
      </p:sp>
      <p:sp>
        <p:nvSpPr>
          <p:cNvPr id="9" name="Fußzeilenplatzhalter 8">
            <a:extLst>
              <a:ext uri="{FF2B5EF4-FFF2-40B4-BE49-F238E27FC236}">
                <a16:creationId xmlns:a16="http://schemas.microsoft.com/office/drawing/2014/main" id="{3BE54E74-3D82-1B2E-E911-082630476F0E}"/>
              </a:ext>
            </a:extLst>
          </p:cNvPr>
          <p:cNvSpPr>
            <a:spLocks noGrp="1"/>
          </p:cNvSpPr>
          <p:nvPr>
            <p:ph type="ftr" sz="quarter" idx="11"/>
          </p:nvPr>
        </p:nvSpPr>
        <p:spPr/>
        <p:txBody>
          <a:bodyPr/>
          <a:lstStyle>
            <a:lvl1pPr rtl="0">
              <a:defRPr/>
            </a:lvl1pPr>
          </a:lstStyle>
          <a:p>
            <a:pPr>
              <a:defRPr/>
            </a:pPr>
            <a:endParaRPr lang="en-GB">
              <a:solidFill>
                <a:prstClr val="black">
                  <a:tint val="75000"/>
                </a:prstClr>
              </a:solidFill>
            </a:endParaRPr>
          </a:p>
        </p:txBody>
      </p:sp>
      <p:sp>
        <p:nvSpPr>
          <p:cNvPr id="10" name="Foliennummernplatzhalter 9">
            <a:extLst>
              <a:ext uri="{FF2B5EF4-FFF2-40B4-BE49-F238E27FC236}">
                <a16:creationId xmlns:a16="http://schemas.microsoft.com/office/drawing/2014/main" id="{C0F96B00-19B0-8BA8-FBF3-CDC8E4EE2010}"/>
              </a:ext>
            </a:extLst>
          </p:cNvPr>
          <p:cNvSpPr>
            <a:spLocks noGrp="1"/>
          </p:cNvSpPr>
          <p:nvPr>
            <p:ph type="sldNum" sz="quarter" idx="12"/>
          </p:nvPr>
        </p:nvSpPr>
        <p:spPr/>
        <p:txBody>
          <a:bodyPr/>
          <a:lstStyle>
            <a:lvl1pPr rtl="0">
              <a:defRPr/>
            </a:lvl1pPr>
          </a:lstStyle>
          <a:p>
            <a:pPr>
              <a:defRPr/>
            </a:pPr>
            <a:fld id="{B4883C01-AAC5-4300-9B1D-B25CF93DA964}" type="slidenum">
              <a:rPr lang="en-GB" smtClean="0">
                <a:solidFill>
                  <a:prstClr val="black">
                    <a:tint val="75000"/>
                  </a:prstClr>
                </a:solidFill>
              </a:rPr>
              <a:pPr>
                <a:defRPr/>
              </a:pPr>
              <a:t>‹Nr.›</a:t>
            </a:fld>
            <a:endParaRPr lang="en-GB">
              <a:solidFill>
                <a:prstClr val="black">
                  <a:tint val="75000"/>
                </a:prstClr>
              </a:solidFill>
            </a:endParaRPr>
          </a:p>
        </p:txBody>
      </p:sp>
      <p:pic>
        <p:nvPicPr>
          <p:cNvPr id="4" name="Grafik 3">
            <a:extLst>
              <a:ext uri="{FF2B5EF4-FFF2-40B4-BE49-F238E27FC236}">
                <a16:creationId xmlns:a16="http://schemas.microsoft.com/office/drawing/2014/main" id="{6FBD0F81-BA5F-DA5A-70B1-D2A1DDAE631A}"/>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1472000" y="162180"/>
            <a:ext cx="720000" cy="720000"/>
          </a:xfrm>
          <a:prstGeom prst="rect">
            <a:avLst/>
          </a:prstGeom>
        </p:spPr>
      </p:pic>
    </p:spTree>
    <p:extLst>
      <p:ext uri="{BB962C8B-B14F-4D97-AF65-F5344CB8AC3E}">
        <p14:creationId xmlns:p14="http://schemas.microsoft.com/office/powerpoint/2010/main" val="21132758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0B759D5A-A01C-218E-9889-512ACD82237F}"/>
              </a:ext>
            </a:extLst>
          </p:cNvPr>
          <p:cNvGraphicFramePr>
            <a:graphicFrameLocks noChangeAspect="1"/>
          </p:cNvGraphicFramePr>
          <p:nvPr userDrawn="1">
            <p:custDataLst>
              <p:tags r:id="rId1"/>
            </p:custDataLst>
            <p:extLst>
              <p:ext uri="{D42A27DB-BD31-4B8C-83A1-F6EECF244321}">
                <p14:modId xmlns:p14="http://schemas.microsoft.com/office/powerpoint/2010/main" val="4160308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8" imgH="408" progId="TCLayout.ActiveDocument.1">
                  <p:embed/>
                </p:oleObj>
              </mc:Choice>
              <mc:Fallback>
                <p:oleObj name="think-cell Folie" r:id="rId3" imgW="408" imgH="408" progId="TCLayout.ActiveDocument.1">
                  <p:embed/>
                  <p:pic>
                    <p:nvPicPr>
                      <p:cNvPr id="8" name="Objekt 7" hidden="1">
                        <a:extLst>
                          <a:ext uri="{FF2B5EF4-FFF2-40B4-BE49-F238E27FC236}">
                            <a16:creationId xmlns:a16="http://schemas.microsoft.com/office/drawing/2014/main" id="{0B759D5A-A01C-218E-9889-512ACD82237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9762A45-EAED-151A-02B9-F93E0E5A0625}"/>
              </a:ext>
            </a:extLst>
          </p:cNvPr>
          <p:cNvSpPr>
            <a:spLocks noGrp="1"/>
          </p:cNvSpPr>
          <p:nvPr>
            <p:ph type="title" hasCustomPrompt="1"/>
          </p:nvPr>
        </p:nvSpPr>
        <p:spPr>
          <a:xfrm>
            <a:off x="831850" y="1709738"/>
            <a:ext cx="10515600" cy="2852737"/>
          </a:xfrm>
          <a:prstGeom prst="rect">
            <a:avLst/>
          </a:prstGeom>
        </p:spPr>
        <p:txBody>
          <a:bodyPr vert="horz" anchor="b"/>
          <a:lstStyle>
            <a:lvl1pPr rtl="0">
              <a:defRPr sz="6000"/>
            </a:lvl1pPr>
          </a:lstStyle>
          <a:p>
            <a:r>
              <a:rPr lang="en-GB"/>
              <a:t>Click to edit Master title style</a:t>
            </a:r>
          </a:p>
        </p:txBody>
      </p:sp>
      <p:sp>
        <p:nvSpPr>
          <p:cNvPr id="3" name="Text Placeholder 2">
            <a:extLst>
              <a:ext uri="{FF2B5EF4-FFF2-40B4-BE49-F238E27FC236}">
                <a16:creationId xmlns:a16="http://schemas.microsoft.com/office/drawing/2014/main" id="{EEA7B0E9-32FE-908E-2A90-5DF068E1A65C}"/>
              </a:ext>
            </a:extLst>
          </p:cNvPr>
          <p:cNvSpPr>
            <a:spLocks noGrp="1"/>
          </p:cNvSpPr>
          <p:nvPr>
            <p:ph type="body" idx="1" hasCustomPrompt="1"/>
          </p:nvPr>
        </p:nvSpPr>
        <p:spPr>
          <a:xfrm>
            <a:off x="831850" y="4589463"/>
            <a:ext cx="10515600" cy="1500187"/>
          </a:xfrm>
          <a:prstGeom prst="rect">
            <a:avLst/>
          </a:prstGeom>
        </p:spPr>
        <p:txBody>
          <a:bodyPr/>
          <a:lstStyle>
            <a:lvl1pPr marL="0" indent="0" rtl="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Datumsplatzhalter 6">
            <a:extLst>
              <a:ext uri="{FF2B5EF4-FFF2-40B4-BE49-F238E27FC236}">
                <a16:creationId xmlns:a16="http://schemas.microsoft.com/office/drawing/2014/main" id="{FF79322C-C74B-020E-267D-45A74793DA82}"/>
              </a:ext>
            </a:extLst>
          </p:cNvPr>
          <p:cNvSpPr>
            <a:spLocks noGrp="1"/>
          </p:cNvSpPr>
          <p:nvPr>
            <p:ph type="dt" sz="half" idx="10"/>
          </p:nvPr>
        </p:nvSpPr>
        <p:spPr/>
        <p:txBody>
          <a:bodyPr/>
          <a:lstStyle>
            <a:lvl1pPr rtl="0">
              <a:defRPr/>
            </a:lvl1pPr>
          </a:lstStyle>
          <a:p>
            <a:pPr>
              <a:defRPr/>
            </a:pPr>
            <a:fld id="{D76758C0-4C81-480C-899E-5EBC05712BD4}" type="datetimeFigureOut">
              <a:rPr lang="en-GB" smtClean="0">
                <a:solidFill>
                  <a:prstClr val="black">
                    <a:tint val="75000"/>
                  </a:prstClr>
                </a:solidFill>
              </a:rPr>
              <a:pPr>
                <a:defRPr/>
              </a:pPr>
              <a:t>28/03/2025</a:t>
            </a:fld>
            <a:endParaRPr lang="en-GB">
              <a:solidFill>
                <a:prstClr val="black">
                  <a:tint val="75000"/>
                </a:prstClr>
              </a:solidFill>
            </a:endParaRPr>
          </a:p>
        </p:txBody>
      </p:sp>
      <p:sp>
        <p:nvSpPr>
          <p:cNvPr id="10" name="Fußzeilenplatzhalter 9">
            <a:extLst>
              <a:ext uri="{FF2B5EF4-FFF2-40B4-BE49-F238E27FC236}">
                <a16:creationId xmlns:a16="http://schemas.microsoft.com/office/drawing/2014/main" id="{9B4DAA7E-3410-FB10-403C-3D0421A896A1}"/>
              </a:ext>
            </a:extLst>
          </p:cNvPr>
          <p:cNvSpPr>
            <a:spLocks noGrp="1"/>
          </p:cNvSpPr>
          <p:nvPr>
            <p:ph type="ftr" sz="quarter" idx="11"/>
          </p:nvPr>
        </p:nvSpPr>
        <p:spPr/>
        <p:txBody>
          <a:bodyPr/>
          <a:lstStyle>
            <a:lvl1pPr rtl="0">
              <a:defRPr/>
            </a:lvl1pPr>
          </a:lstStyle>
          <a:p>
            <a:pPr>
              <a:defRPr/>
            </a:pPr>
            <a:endParaRPr lang="en-GB">
              <a:solidFill>
                <a:prstClr val="black">
                  <a:tint val="75000"/>
                </a:prstClr>
              </a:solidFill>
            </a:endParaRPr>
          </a:p>
        </p:txBody>
      </p:sp>
      <p:sp>
        <p:nvSpPr>
          <p:cNvPr id="11" name="Foliennummernplatzhalter 10">
            <a:extLst>
              <a:ext uri="{FF2B5EF4-FFF2-40B4-BE49-F238E27FC236}">
                <a16:creationId xmlns:a16="http://schemas.microsoft.com/office/drawing/2014/main" id="{33A2442F-C623-B83A-AD9C-63FB94E1F7ED}"/>
              </a:ext>
            </a:extLst>
          </p:cNvPr>
          <p:cNvSpPr>
            <a:spLocks noGrp="1"/>
          </p:cNvSpPr>
          <p:nvPr>
            <p:ph type="sldNum" sz="quarter" idx="12"/>
          </p:nvPr>
        </p:nvSpPr>
        <p:spPr/>
        <p:txBody>
          <a:bodyPr/>
          <a:lstStyle>
            <a:lvl1pPr rtl="0">
              <a:defRPr/>
            </a:lvl1pPr>
          </a:lstStyle>
          <a:p>
            <a:pPr>
              <a:defRPr/>
            </a:pPr>
            <a:fld id="{B4883C01-AAC5-4300-9B1D-B25CF93DA964}" type="slidenum">
              <a:rPr lang="en-GB" smtClean="0">
                <a:solidFill>
                  <a:prstClr val="black">
                    <a:tint val="75000"/>
                  </a:prstClr>
                </a:solidFill>
              </a:rPr>
              <a:pPr>
                <a:defRPr/>
              </a:pPr>
              <a:t>‹Nr.›</a:t>
            </a:fld>
            <a:endParaRPr lang="en-GB">
              <a:solidFill>
                <a:prstClr val="black">
                  <a:tint val="75000"/>
                </a:prstClr>
              </a:solidFill>
            </a:endParaRPr>
          </a:p>
        </p:txBody>
      </p:sp>
      <p:pic>
        <p:nvPicPr>
          <p:cNvPr id="4" name="Grafik 3">
            <a:extLst>
              <a:ext uri="{FF2B5EF4-FFF2-40B4-BE49-F238E27FC236}">
                <a16:creationId xmlns:a16="http://schemas.microsoft.com/office/drawing/2014/main" id="{08CD6153-86AF-8087-1012-98958295530B}"/>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1472000" y="162180"/>
            <a:ext cx="720000" cy="720000"/>
          </a:xfrm>
          <a:prstGeom prst="rect">
            <a:avLst/>
          </a:prstGeom>
        </p:spPr>
      </p:pic>
    </p:spTree>
    <p:extLst>
      <p:ext uri="{BB962C8B-B14F-4D97-AF65-F5344CB8AC3E}">
        <p14:creationId xmlns:p14="http://schemas.microsoft.com/office/powerpoint/2010/main" val="3434982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troduction_Agenda_Slide">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DCE6A9BE-6C2D-C0A3-0A8B-BF90512FA524}"/>
              </a:ext>
            </a:extLst>
          </p:cNvPr>
          <p:cNvGraphicFramePr>
            <a:graphicFrameLocks noChangeAspect="1"/>
          </p:cNvGraphicFramePr>
          <p:nvPr userDrawn="1">
            <p:custDataLst>
              <p:tags r:id="rId1"/>
            </p:custDataLst>
            <p:extLst>
              <p:ext uri="{D42A27DB-BD31-4B8C-83A1-F6EECF244321}">
                <p14:modId xmlns:p14="http://schemas.microsoft.com/office/powerpoint/2010/main" val="9890300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8" imgH="408" progId="TCLayout.ActiveDocument.1">
                  <p:embed/>
                </p:oleObj>
              </mc:Choice>
              <mc:Fallback>
                <p:oleObj name="think-cell Folie" r:id="rId3" imgW="408" imgH="408" progId="TCLayout.ActiveDocument.1">
                  <p:embed/>
                  <p:pic>
                    <p:nvPicPr>
                      <p:cNvPr id="3" name="Objekt 2" hidden="1">
                        <a:extLst>
                          <a:ext uri="{FF2B5EF4-FFF2-40B4-BE49-F238E27FC236}">
                            <a16:creationId xmlns:a16="http://schemas.microsoft.com/office/drawing/2014/main" id="{DCE6A9BE-6C2D-C0A3-0A8B-BF90512FA52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0CA234A2-DB02-A554-A59D-BE8A70E7290D}"/>
              </a:ext>
            </a:extLst>
          </p:cNvPr>
          <p:cNvSpPr/>
          <p:nvPr userDrawn="1"/>
        </p:nvSpPr>
        <p:spPr>
          <a:xfrm>
            <a:off x="2542032" y="2335923"/>
            <a:ext cx="1313793" cy="2186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Poppins Light"/>
              <a:ea typeface="+mn-ea"/>
              <a:cs typeface="+mn-cs"/>
            </a:endParaRPr>
          </a:p>
        </p:txBody>
      </p:sp>
      <p:cxnSp>
        <p:nvCxnSpPr>
          <p:cNvPr id="11" name="Straight Connector 10">
            <a:extLst>
              <a:ext uri="{FF2B5EF4-FFF2-40B4-BE49-F238E27FC236}">
                <a16:creationId xmlns:a16="http://schemas.microsoft.com/office/drawing/2014/main" id="{E4A020D5-9C73-4B8A-5017-EEEBE4EAE366}"/>
              </a:ext>
            </a:extLst>
          </p:cNvPr>
          <p:cNvCxnSpPr>
            <a:cxnSpLocks/>
          </p:cNvCxnSpPr>
          <p:nvPr userDrawn="1"/>
        </p:nvCxnSpPr>
        <p:spPr>
          <a:xfrm>
            <a:off x="4038600" y="2057399"/>
            <a:ext cx="17291" cy="2743200"/>
          </a:xfrm>
          <a:prstGeom prst="line">
            <a:avLst/>
          </a:prstGeom>
          <a:ln w="12700"/>
        </p:spPr>
        <p:style>
          <a:lnRef idx="1">
            <a:schemeClr val="dk1"/>
          </a:lnRef>
          <a:fillRef idx="0">
            <a:schemeClr val="dk1"/>
          </a:fillRef>
          <a:effectRef idx="0">
            <a:schemeClr val="dk1"/>
          </a:effectRef>
          <a:fontRef idx="minor">
            <a:schemeClr val="tx1"/>
          </a:fontRef>
        </p:style>
      </p:cxnSp>
      <p:sp>
        <p:nvSpPr>
          <p:cNvPr id="12" name="Content Placeholder 3">
            <a:extLst>
              <a:ext uri="{FF2B5EF4-FFF2-40B4-BE49-F238E27FC236}">
                <a16:creationId xmlns:a16="http://schemas.microsoft.com/office/drawing/2014/main" id="{FB7A361B-1D2E-A209-252D-14C243AC8B80}"/>
              </a:ext>
            </a:extLst>
          </p:cNvPr>
          <p:cNvSpPr>
            <a:spLocks noGrp="1"/>
          </p:cNvSpPr>
          <p:nvPr>
            <p:ph sz="half" idx="2"/>
          </p:nvPr>
        </p:nvSpPr>
        <p:spPr>
          <a:xfrm>
            <a:off x="4294526" y="2071363"/>
            <a:ext cx="5157787" cy="3684588"/>
          </a:xfrm>
        </p:spPr>
        <p:txBody>
          <a:bodyPr>
            <a:normAutofit/>
          </a:bodyPr>
          <a:lstStyle>
            <a:lvl1pPr>
              <a:defRPr sz="2400">
                <a:latin typeface="+mj-lt"/>
              </a:defRPr>
            </a:lvl1pPr>
          </a:lstStyle>
          <a:p>
            <a:endParaRPr lang="de-DE"/>
          </a:p>
        </p:txBody>
      </p:sp>
      <p:sp>
        <p:nvSpPr>
          <p:cNvPr id="13" name="Title 1">
            <a:extLst>
              <a:ext uri="{FF2B5EF4-FFF2-40B4-BE49-F238E27FC236}">
                <a16:creationId xmlns:a16="http://schemas.microsoft.com/office/drawing/2014/main" id="{59D714AD-A913-5118-9702-9EB4C0917F01}"/>
              </a:ext>
            </a:extLst>
          </p:cNvPr>
          <p:cNvSpPr>
            <a:spLocks noGrp="1"/>
          </p:cNvSpPr>
          <p:nvPr>
            <p:ph type="title"/>
          </p:nvPr>
        </p:nvSpPr>
        <p:spPr>
          <a:xfrm>
            <a:off x="839788" y="365125"/>
            <a:ext cx="10515600" cy="1325563"/>
          </a:xfrm>
        </p:spPr>
        <p:txBody>
          <a:bodyPr>
            <a:normAutofit/>
          </a:bodyPr>
          <a:lstStyle>
            <a:lvl1pPr>
              <a:defRPr sz="3600"/>
            </a:lvl1pPr>
          </a:lstStyle>
          <a:p>
            <a:endParaRPr lang="de-DE"/>
          </a:p>
        </p:txBody>
      </p:sp>
      <p:pic>
        <p:nvPicPr>
          <p:cNvPr id="4" name="Grafik 3">
            <a:extLst>
              <a:ext uri="{FF2B5EF4-FFF2-40B4-BE49-F238E27FC236}">
                <a16:creationId xmlns:a16="http://schemas.microsoft.com/office/drawing/2014/main" id="{5CD5C6D0-2E0F-646B-7929-4DE4A1C728D0}"/>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641705" y="2402396"/>
            <a:ext cx="1114445" cy="1114445"/>
          </a:xfrm>
          <a:prstGeom prst="rect">
            <a:avLst/>
          </a:prstGeom>
        </p:spPr>
      </p:pic>
    </p:spTree>
    <p:extLst>
      <p:ext uri="{BB962C8B-B14F-4D97-AF65-F5344CB8AC3E}">
        <p14:creationId xmlns:p14="http://schemas.microsoft.com/office/powerpoint/2010/main" val="17007041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9E82A1ED-6C1F-ED76-C918-17AA2C5EA63D}"/>
              </a:ext>
            </a:extLst>
          </p:cNvPr>
          <p:cNvGraphicFramePr>
            <a:graphicFrameLocks noChangeAspect="1"/>
          </p:cNvGraphicFramePr>
          <p:nvPr userDrawn="1">
            <p:custDataLst>
              <p:tags r:id="rId1"/>
            </p:custDataLst>
            <p:extLst>
              <p:ext uri="{D42A27DB-BD31-4B8C-83A1-F6EECF244321}">
                <p14:modId xmlns:p14="http://schemas.microsoft.com/office/powerpoint/2010/main" val="5281379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8" imgH="408" progId="TCLayout.ActiveDocument.1">
                  <p:embed/>
                </p:oleObj>
              </mc:Choice>
              <mc:Fallback>
                <p:oleObj name="think-cell Folie" r:id="rId3" imgW="408" imgH="408" progId="TCLayout.ActiveDocument.1">
                  <p:embed/>
                  <p:pic>
                    <p:nvPicPr>
                      <p:cNvPr id="9" name="Objekt 8" hidden="1">
                        <a:extLst>
                          <a:ext uri="{FF2B5EF4-FFF2-40B4-BE49-F238E27FC236}">
                            <a16:creationId xmlns:a16="http://schemas.microsoft.com/office/drawing/2014/main" id="{9E82A1ED-6C1F-ED76-C918-17AA2C5EA63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D58285E-5EC2-2CD3-0C61-753AC43554B7}"/>
              </a:ext>
            </a:extLst>
          </p:cNvPr>
          <p:cNvSpPr>
            <a:spLocks noGrp="1"/>
          </p:cNvSpPr>
          <p:nvPr>
            <p:ph type="title" hasCustomPrompt="1"/>
          </p:nvPr>
        </p:nvSpPr>
        <p:spPr>
          <a:xfrm>
            <a:off x="838200" y="365125"/>
            <a:ext cx="10515600" cy="1325563"/>
          </a:xfrm>
          <a:prstGeom prst="rect">
            <a:avLst/>
          </a:prstGeom>
        </p:spPr>
        <p:txBody>
          <a:bodyPr vert="horz"/>
          <a:lstStyle>
            <a:lvl1pPr rtl="0">
              <a:defRPr/>
            </a:lvl1pPr>
          </a:lstStyle>
          <a:p>
            <a:r>
              <a:rPr lang="en-GB"/>
              <a:t>Click to edit Master title style</a:t>
            </a:r>
          </a:p>
        </p:txBody>
      </p:sp>
      <p:sp>
        <p:nvSpPr>
          <p:cNvPr id="3" name="Content Placeholder 2">
            <a:extLst>
              <a:ext uri="{FF2B5EF4-FFF2-40B4-BE49-F238E27FC236}">
                <a16:creationId xmlns:a16="http://schemas.microsoft.com/office/drawing/2014/main" id="{715280F1-B06F-39B0-9986-25741EF96919}"/>
              </a:ext>
            </a:extLst>
          </p:cNvPr>
          <p:cNvSpPr>
            <a:spLocks noGrp="1"/>
          </p:cNvSpPr>
          <p:nvPr>
            <p:ph sz="half" idx="1" hasCustomPrompt="1"/>
          </p:nvPr>
        </p:nvSpPr>
        <p:spPr>
          <a:xfrm>
            <a:off x="838200" y="1825625"/>
            <a:ext cx="5181600" cy="4351338"/>
          </a:xfrm>
          <a:prstGeom prst="rect">
            <a:avLst/>
          </a:prstGeom>
        </p:spPr>
        <p:txBody>
          <a:bodyPr/>
          <a:lstStyle>
            <a:lvl1pPr rtl="0">
              <a:defRPr/>
            </a:lvl1pPr>
            <a:lvl2pPr rtl="0">
              <a:defRPr/>
            </a:lvl2pPr>
            <a:lvl3pPr rtl="0">
              <a:defRPr/>
            </a:lvl3pPr>
            <a:lvl4pPr rtl="0">
              <a:defRPr/>
            </a:lvl4pPr>
            <a:lvl5pPr rtl="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C1F2FF02-5183-795E-FCDE-04FD31EF34C8}"/>
              </a:ext>
            </a:extLst>
          </p:cNvPr>
          <p:cNvSpPr>
            <a:spLocks noGrp="1"/>
          </p:cNvSpPr>
          <p:nvPr>
            <p:ph sz="half" idx="2" hasCustomPrompt="1"/>
          </p:nvPr>
        </p:nvSpPr>
        <p:spPr>
          <a:xfrm>
            <a:off x="6172200" y="1825625"/>
            <a:ext cx="5181600" cy="4351338"/>
          </a:xfrm>
          <a:prstGeom prst="rect">
            <a:avLst/>
          </a:prstGeom>
        </p:spPr>
        <p:txBody>
          <a:bodyPr/>
          <a:lstStyle>
            <a:lvl1pPr rtl="0">
              <a:defRPr/>
            </a:lvl1pPr>
            <a:lvl2pPr rtl="0">
              <a:defRPr/>
            </a:lvl2pPr>
            <a:lvl3pPr rtl="0">
              <a:defRPr/>
            </a:lvl3pPr>
            <a:lvl4pPr rtl="0">
              <a:defRPr/>
            </a:lvl4pPr>
            <a:lvl5pPr rtl="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Datumsplatzhalter 7">
            <a:extLst>
              <a:ext uri="{FF2B5EF4-FFF2-40B4-BE49-F238E27FC236}">
                <a16:creationId xmlns:a16="http://schemas.microsoft.com/office/drawing/2014/main" id="{3AF091FE-0F26-1125-1B33-40D44D0689C8}"/>
              </a:ext>
            </a:extLst>
          </p:cNvPr>
          <p:cNvSpPr>
            <a:spLocks noGrp="1"/>
          </p:cNvSpPr>
          <p:nvPr>
            <p:ph type="dt" sz="half" idx="10"/>
          </p:nvPr>
        </p:nvSpPr>
        <p:spPr/>
        <p:txBody>
          <a:bodyPr/>
          <a:lstStyle>
            <a:lvl1pPr rtl="0">
              <a:defRPr/>
            </a:lvl1pPr>
          </a:lstStyle>
          <a:p>
            <a:pPr>
              <a:defRPr/>
            </a:pPr>
            <a:fld id="{D76758C0-4C81-480C-899E-5EBC05712BD4}" type="datetimeFigureOut">
              <a:rPr lang="en-GB" smtClean="0">
                <a:solidFill>
                  <a:prstClr val="black">
                    <a:tint val="75000"/>
                  </a:prstClr>
                </a:solidFill>
              </a:rPr>
              <a:pPr>
                <a:defRPr/>
              </a:pPr>
              <a:t>28/03/2025</a:t>
            </a:fld>
            <a:endParaRPr lang="en-GB">
              <a:solidFill>
                <a:prstClr val="black">
                  <a:tint val="75000"/>
                </a:prstClr>
              </a:solidFill>
            </a:endParaRPr>
          </a:p>
        </p:txBody>
      </p:sp>
      <p:sp>
        <p:nvSpPr>
          <p:cNvPr id="11" name="Fußzeilenplatzhalter 10">
            <a:extLst>
              <a:ext uri="{FF2B5EF4-FFF2-40B4-BE49-F238E27FC236}">
                <a16:creationId xmlns:a16="http://schemas.microsoft.com/office/drawing/2014/main" id="{AE494DF6-9D9B-ECEE-992B-7B5B7B91CEA6}"/>
              </a:ext>
            </a:extLst>
          </p:cNvPr>
          <p:cNvSpPr>
            <a:spLocks noGrp="1"/>
          </p:cNvSpPr>
          <p:nvPr>
            <p:ph type="ftr" sz="quarter" idx="11"/>
          </p:nvPr>
        </p:nvSpPr>
        <p:spPr/>
        <p:txBody>
          <a:bodyPr/>
          <a:lstStyle>
            <a:lvl1pPr rtl="0">
              <a:defRPr/>
            </a:lvl1pPr>
          </a:lstStyle>
          <a:p>
            <a:pPr>
              <a:defRPr/>
            </a:pPr>
            <a:endParaRPr lang="en-GB">
              <a:solidFill>
                <a:prstClr val="black">
                  <a:tint val="75000"/>
                </a:prstClr>
              </a:solidFill>
            </a:endParaRPr>
          </a:p>
        </p:txBody>
      </p:sp>
      <p:sp>
        <p:nvSpPr>
          <p:cNvPr id="12" name="Foliennummernplatzhalter 11">
            <a:extLst>
              <a:ext uri="{FF2B5EF4-FFF2-40B4-BE49-F238E27FC236}">
                <a16:creationId xmlns:a16="http://schemas.microsoft.com/office/drawing/2014/main" id="{57D59F2B-00A7-8239-D5A0-65746C10DB13}"/>
              </a:ext>
            </a:extLst>
          </p:cNvPr>
          <p:cNvSpPr>
            <a:spLocks noGrp="1"/>
          </p:cNvSpPr>
          <p:nvPr>
            <p:ph type="sldNum" sz="quarter" idx="12"/>
          </p:nvPr>
        </p:nvSpPr>
        <p:spPr/>
        <p:txBody>
          <a:bodyPr/>
          <a:lstStyle>
            <a:lvl1pPr rtl="0">
              <a:defRPr/>
            </a:lvl1pPr>
          </a:lstStyle>
          <a:p>
            <a:pPr>
              <a:defRPr/>
            </a:pPr>
            <a:fld id="{B4883C01-AAC5-4300-9B1D-B25CF93DA964}" type="slidenum">
              <a:rPr lang="en-GB" smtClean="0">
                <a:solidFill>
                  <a:prstClr val="black">
                    <a:tint val="75000"/>
                  </a:prstClr>
                </a:solidFill>
              </a:rPr>
              <a:pPr>
                <a:defRPr/>
              </a:pPr>
              <a:t>‹Nr.›</a:t>
            </a:fld>
            <a:endParaRPr lang="en-GB">
              <a:solidFill>
                <a:prstClr val="black">
                  <a:tint val="75000"/>
                </a:prstClr>
              </a:solidFill>
            </a:endParaRPr>
          </a:p>
        </p:txBody>
      </p:sp>
      <p:pic>
        <p:nvPicPr>
          <p:cNvPr id="5" name="Grafik 4">
            <a:extLst>
              <a:ext uri="{FF2B5EF4-FFF2-40B4-BE49-F238E27FC236}">
                <a16:creationId xmlns:a16="http://schemas.microsoft.com/office/drawing/2014/main" id="{5B2F494D-A81C-229A-0C02-3585EC638095}"/>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1472000" y="162180"/>
            <a:ext cx="720000" cy="720000"/>
          </a:xfrm>
          <a:prstGeom prst="rect">
            <a:avLst/>
          </a:prstGeom>
        </p:spPr>
      </p:pic>
    </p:spTree>
    <p:extLst>
      <p:ext uri="{BB962C8B-B14F-4D97-AF65-F5344CB8AC3E}">
        <p14:creationId xmlns:p14="http://schemas.microsoft.com/office/powerpoint/2010/main" val="41569652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aphicFrame>
        <p:nvGraphicFramePr>
          <p:cNvPr id="14" name="Objekt 13" hidden="1">
            <a:extLst>
              <a:ext uri="{FF2B5EF4-FFF2-40B4-BE49-F238E27FC236}">
                <a16:creationId xmlns:a16="http://schemas.microsoft.com/office/drawing/2014/main" id="{368F3EBA-DAA8-103D-408A-236FBEE03551}"/>
              </a:ext>
            </a:extLst>
          </p:cNvPr>
          <p:cNvGraphicFramePr>
            <a:graphicFrameLocks noChangeAspect="1"/>
          </p:cNvGraphicFramePr>
          <p:nvPr userDrawn="1">
            <p:custDataLst>
              <p:tags r:id="rId1"/>
            </p:custDataLst>
            <p:extLst>
              <p:ext uri="{D42A27DB-BD31-4B8C-83A1-F6EECF244321}">
                <p14:modId xmlns:p14="http://schemas.microsoft.com/office/powerpoint/2010/main" val="3624619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8" imgH="408" progId="TCLayout.ActiveDocument.1">
                  <p:embed/>
                </p:oleObj>
              </mc:Choice>
              <mc:Fallback>
                <p:oleObj name="think-cell Folie" r:id="rId3" imgW="408" imgH="408" progId="TCLayout.ActiveDocument.1">
                  <p:embed/>
                  <p:pic>
                    <p:nvPicPr>
                      <p:cNvPr id="14" name="Objekt 13" hidden="1">
                        <a:extLst>
                          <a:ext uri="{FF2B5EF4-FFF2-40B4-BE49-F238E27FC236}">
                            <a16:creationId xmlns:a16="http://schemas.microsoft.com/office/drawing/2014/main" id="{368F3EBA-DAA8-103D-408A-236FBEE0355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984CC83-6791-BAC1-76C1-6829BF3D4C76}"/>
              </a:ext>
            </a:extLst>
          </p:cNvPr>
          <p:cNvSpPr>
            <a:spLocks noGrp="1"/>
          </p:cNvSpPr>
          <p:nvPr>
            <p:ph type="title" hasCustomPrompt="1"/>
          </p:nvPr>
        </p:nvSpPr>
        <p:spPr>
          <a:xfrm>
            <a:off x="839788" y="365125"/>
            <a:ext cx="10515600" cy="1325563"/>
          </a:xfrm>
          <a:prstGeom prst="rect">
            <a:avLst/>
          </a:prstGeom>
        </p:spPr>
        <p:txBody>
          <a:bodyPr vert="horz"/>
          <a:lstStyle>
            <a:lvl1pPr rtl="0">
              <a:defRPr/>
            </a:lvl1pPr>
          </a:lstStyle>
          <a:p>
            <a:r>
              <a:rPr lang="en-GB"/>
              <a:t>Click to edit Master title style</a:t>
            </a:r>
          </a:p>
        </p:txBody>
      </p:sp>
      <p:sp>
        <p:nvSpPr>
          <p:cNvPr id="3" name="Text Placeholder 2">
            <a:extLst>
              <a:ext uri="{FF2B5EF4-FFF2-40B4-BE49-F238E27FC236}">
                <a16:creationId xmlns:a16="http://schemas.microsoft.com/office/drawing/2014/main" id="{FB7EB800-E56E-1088-FF00-5938A37DB575}"/>
              </a:ext>
            </a:extLst>
          </p:cNvPr>
          <p:cNvSpPr>
            <a:spLocks noGrp="1"/>
          </p:cNvSpPr>
          <p:nvPr>
            <p:ph type="body" idx="1" hasCustomPrompt="1"/>
          </p:nvPr>
        </p:nvSpPr>
        <p:spPr>
          <a:xfrm>
            <a:off x="839788" y="1681163"/>
            <a:ext cx="5157787" cy="823912"/>
          </a:xfrm>
          <a:prstGeom prst="rect">
            <a:avLst/>
          </a:prstGeom>
        </p:spPr>
        <p:txBody>
          <a:bodyPr anchor="b"/>
          <a:lstStyle>
            <a:lvl1pPr marL="0" indent="0" rtl="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4D28CDA-C001-308D-C4EA-B65BE72DC88D}"/>
              </a:ext>
            </a:extLst>
          </p:cNvPr>
          <p:cNvSpPr>
            <a:spLocks noGrp="1"/>
          </p:cNvSpPr>
          <p:nvPr>
            <p:ph sz="half" idx="2" hasCustomPrompt="1"/>
          </p:nvPr>
        </p:nvSpPr>
        <p:spPr>
          <a:xfrm>
            <a:off x="839788" y="2505075"/>
            <a:ext cx="5157787" cy="3684588"/>
          </a:xfrm>
          <a:prstGeom prst="rect">
            <a:avLst/>
          </a:prstGeom>
        </p:spPr>
        <p:txBody>
          <a:bodyPr/>
          <a:lstStyle>
            <a:lvl1pPr rtl="0">
              <a:defRPr/>
            </a:lvl1pPr>
            <a:lvl2pPr rtl="0">
              <a:defRPr/>
            </a:lvl2pPr>
            <a:lvl3pPr rtl="0">
              <a:defRPr/>
            </a:lvl3pPr>
            <a:lvl4pPr rtl="0">
              <a:defRPr/>
            </a:lvl4pPr>
            <a:lvl5pPr rtl="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B3FE74C9-DC45-7B4B-A1B4-A14487B52FB2}"/>
              </a:ext>
            </a:extLst>
          </p:cNvPr>
          <p:cNvSpPr>
            <a:spLocks noGrp="1"/>
          </p:cNvSpPr>
          <p:nvPr>
            <p:ph type="body" sz="quarter" idx="3" hasCustomPrompt="1"/>
          </p:nvPr>
        </p:nvSpPr>
        <p:spPr>
          <a:xfrm>
            <a:off x="6172200" y="1681163"/>
            <a:ext cx="5183188" cy="823912"/>
          </a:xfrm>
          <a:prstGeom prst="rect">
            <a:avLst/>
          </a:prstGeom>
        </p:spPr>
        <p:txBody>
          <a:bodyPr anchor="b"/>
          <a:lstStyle>
            <a:lvl1pPr marL="0" indent="0" rtl="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2912440-EC9C-B359-7443-9BAB9BAADAD2}"/>
              </a:ext>
            </a:extLst>
          </p:cNvPr>
          <p:cNvSpPr>
            <a:spLocks noGrp="1"/>
          </p:cNvSpPr>
          <p:nvPr>
            <p:ph sz="quarter" idx="4" hasCustomPrompt="1"/>
          </p:nvPr>
        </p:nvSpPr>
        <p:spPr>
          <a:xfrm>
            <a:off x="6172200" y="2505075"/>
            <a:ext cx="5183188" cy="3684588"/>
          </a:xfrm>
          <a:prstGeom prst="rect">
            <a:avLst/>
          </a:prstGeom>
        </p:spPr>
        <p:txBody>
          <a:bodyPr/>
          <a:lstStyle>
            <a:lvl1pPr rtl="0">
              <a:defRPr/>
            </a:lvl1pPr>
            <a:lvl2pPr rtl="0">
              <a:defRPr/>
            </a:lvl2pPr>
            <a:lvl3pPr rtl="0">
              <a:defRPr/>
            </a:lvl3pPr>
            <a:lvl4pPr rtl="0">
              <a:defRPr/>
            </a:lvl4pPr>
            <a:lvl5pPr rtl="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Datumsplatzhalter 9">
            <a:extLst>
              <a:ext uri="{FF2B5EF4-FFF2-40B4-BE49-F238E27FC236}">
                <a16:creationId xmlns:a16="http://schemas.microsoft.com/office/drawing/2014/main" id="{02EF75E6-3A13-33F7-D386-D4B80523C0EC}"/>
              </a:ext>
            </a:extLst>
          </p:cNvPr>
          <p:cNvSpPr>
            <a:spLocks noGrp="1"/>
          </p:cNvSpPr>
          <p:nvPr>
            <p:ph type="dt" sz="half" idx="10"/>
          </p:nvPr>
        </p:nvSpPr>
        <p:spPr/>
        <p:txBody>
          <a:bodyPr/>
          <a:lstStyle>
            <a:lvl1pPr rtl="0">
              <a:defRPr/>
            </a:lvl1pPr>
          </a:lstStyle>
          <a:p>
            <a:pPr>
              <a:defRPr/>
            </a:pPr>
            <a:fld id="{D76758C0-4C81-480C-899E-5EBC05712BD4}" type="datetimeFigureOut">
              <a:rPr lang="en-GB" smtClean="0">
                <a:solidFill>
                  <a:prstClr val="black">
                    <a:tint val="75000"/>
                  </a:prstClr>
                </a:solidFill>
              </a:rPr>
              <a:pPr>
                <a:defRPr/>
              </a:pPr>
              <a:t>28/03/2025</a:t>
            </a:fld>
            <a:endParaRPr lang="en-GB">
              <a:solidFill>
                <a:prstClr val="black">
                  <a:tint val="75000"/>
                </a:prstClr>
              </a:solidFill>
            </a:endParaRPr>
          </a:p>
        </p:txBody>
      </p:sp>
      <p:sp>
        <p:nvSpPr>
          <p:cNvPr id="11" name="Fußzeilenplatzhalter 10">
            <a:extLst>
              <a:ext uri="{FF2B5EF4-FFF2-40B4-BE49-F238E27FC236}">
                <a16:creationId xmlns:a16="http://schemas.microsoft.com/office/drawing/2014/main" id="{885FB219-802E-9A2D-0D5C-864B19249733}"/>
              </a:ext>
            </a:extLst>
          </p:cNvPr>
          <p:cNvSpPr>
            <a:spLocks noGrp="1"/>
          </p:cNvSpPr>
          <p:nvPr>
            <p:ph type="ftr" sz="quarter" idx="11"/>
          </p:nvPr>
        </p:nvSpPr>
        <p:spPr/>
        <p:txBody>
          <a:bodyPr/>
          <a:lstStyle>
            <a:lvl1pPr rtl="0">
              <a:defRPr/>
            </a:lvl1pPr>
          </a:lstStyle>
          <a:p>
            <a:pPr>
              <a:defRPr/>
            </a:pPr>
            <a:endParaRPr lang="en-GB">
              <a:solidFill>
                <a:prstClr val="black">
                  <a:tint val="75000"/>
                </a:prstClr>
              </a:solidFill>
            </a:endParaRPr>
          </a:p>
        </p:txBody>
      </p:sp>
      <p:sp>
        <p:nvSpPr>
          <p:cNvPr id="12" name="Foliennummernplatzhalter 11">
            <a:extLst>
              <a:ext uri="{FF2B5EF4-FFF2-40B4-BE49-F238E27FC236}">
                <a16:creationId xmlns:a16="http://schemas.microsoft.com/office/drawing/2014/main" id="{8AC8A351-D033-0FB4-A1C3-209533F693AE}"/>
              </a:ext>
            </a:extLst>
          </p:cNvPr>
          <p:cNvSpPr>
            <a:spLocks noGrp="1"/>
          </p:cNvSpPr>
          <p:nvPr>
            <p:ph type="sldNum" sz="quarter" idx="12"/>
          </p:nvPr>
        </p:nvSpPr>
        <p:spPr/>
        <p:txBody>
          <a:bodyPr/>
          <a:lstStyle>
            <a:lvl1pPr rtl="0">
              <a:defRPr/>
            </a:lvl1pPr>
          </a:lstStyle>
          <a:p>
            <a:pPr>
              <a:defRPr/>
            </a:pPr>
            <a:fld id="{B4883C01-AAC5-4300-9B1D-B25CF93DA964}" type="slidenum">
              <a:rPr lang="en-GB" smtClean="0">
                <a:solidFill>
                  <a:prstClr val="black">
                    <a:tint val="75000"/>
                  </a:prstClr>
                </a:solidFill>
              </a:rPr>
              <a:pPr>
                <a:defRPr/>
              </a:pPr>
              <a:t>‹Nr.›</a:t>
            </a:fld>
            <a:endParaRPr lang="en-GB">
              <a:solidFill>
                <a:prstClr val="black">
                  <a:tint val="75000"/>
                </a:prstClr>
              </a:solidFill>
            </a:endParaRPr>
          </a:p>
        </p:txBody>
      </p:sp>
      <p:pic>
        <p:nvPicPr>
          <p:cNvPr id="7" name="Grafik 6">
            <a:extLst>
              <a:ext uri="{FF2B5EF4-FFF2-40B4-BE49-F238E27FC236}">
                <a16:creationId xmlns:a16="http://schemas.microsoft.com/office/drawing/2014/main" id="{DD83F1E0-E381-284F-01CC-BF917D36FDEE}"/>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1472000" y="162180"/>
            <a:ext cx="720000" cy="720000"/>
          </a:xfrm>
          <a:prstGeom prst="rect">
            <a:avLst/>
          </a:prstGeom>
        </p:spPr>
      </p:pic>
    </p:spTree>
    <p:extLst>
      <p:ext uri="{BB962C8B-B14F-4D97-AF65-F5344CB8AC3E}">
        <p14:creationId xmlns:p14="http://schemas.microsoft.com/office/powerpoint/2010/main" val="26813892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2019F899-901B-47CE-5A63-95196EAE8B1B}"/>
              </a:ext>
            </a:extLst>
          </p:cNvPr>
          <p:cNvGraphicFramePr>
            <a:graphicFrameLocks noChangeAspect="1"/>
          </p:cNvGraphicFramePr>
          <p:nvPr userDrawn="1">
            <p:custDataLst>
              <p:tags r:id="rId1"/>
            </p:custDataLst>
            <p:extLst>
              <p:ext uri="{D42A27DB-BD31-4B8C-83A1-F6EECF244321}">
                <p14:modId xmlns:p14="http://schemas.microsoft.com/office/powerpoint/2010/main" val="24326122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8" imgH="408" progId="TCLayout.ActiveDocument.1">
                  <p:embed/>
                </p:oleObj>
              </mc:Choice>
              <mc:Fallback>
                <p:oleObj name="think-cell Folie" r:id="rId3" imgW="408" imgH="408" progId="TCLayout.ActiveDocument.1">
                  <p:embed/>
                  <p:pic>
                    <p:nvPicPr>
                      <p:cNvPr id="7" name="Objekt 6" hidden="1">
                        <a:extLst>
                          <a:ext uri="{FF2B5EF4-FFF2-40B4-BE49-F238E27FC236}">
                            <a16:creationId xmlns:a16="http://schemas.microsoft.com/office/drawing/2014/main" id="{2019F899-901B-47CE-5A63-95196EAE8B1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E1E3DB2-5A57-B29C-FE18-A83850AD875B}"/>
              </a:ext>
            </a:extLst>
          </p:cNvPr>
          <p:cNvSpPr>
            <a:spLocks noGrp="1"/>
          </p:cNvSpPr>
          <p:nvPr>
            <p:ph type="title" hasCustomPrompt="1"/>
          </p:nvPr>
        </p:nvSpPr>
        <p:spPr>
          <a:xfrm>
            <a:off x="838200" y="365125"/>
            <a:ext cx="10515600" cy="1325563"/>
          </a:xfrm>
          <a:prstGeom prst="rect">
            <a:avLst/>
          </a:prstGeom>
        </p:spPr>
        <p:txBody>
          <a:bodyPr vert="horz"/>
          <a:lstStyle>
            <a:lvl1pPr rtl="0">
              <a:defRPr/>
            </a:lvl1pPr>
          </a:lstStyle>
          <a:p>
            <a:r>
              <a:rPr lang="en-GB"/>
              <a:t>Click to edit Master title style</a:t>
            </a:r>
          </a:p>
        </p:txBody>
      </p:sp>
      <p:sp>
        <p:nvSpPr>
          <p:cNvPr id="6" name="Datumsplatzhalter 5">
            <a:extLst>
              <a:ext uri="{FF2B5EF4-FFF2-40B4-BE49-F238E27FC236}">
                <a16:creationId xmlns:a16="http://schemas.microsoft.com/office/drawing/2014/main" id="{C8666AD9-A37F-DE2F-7F1E-0EB0893D1932}"/>
              </a:ext>
            </a:extLst>
          </p:cNvPr>
          <p:cNvSpPr>
            <a:spLocks noGrp="1"/>
          </p:cNvSpPr>
          <p:nvPr>
            <p:ph type="dt" sz="half" idx="10"/>
          </p:nvPr>
        </p:nvSpPr>
        <p:spPr/>
        <p:txBody>
          <a:bodyPr/>
          <a:lstStyle>
            <a:lvl1pPr rtl="0">
              <a:defRPr/>
            </a:lvl1pPr>
          </a:lstStyle>
          <a:p>
            <a:pPr>
              <a:defRPr/>
            </a:pPr>
            <a:fld id="{D76758C0-4C81-480C-899E-5EBC05712BD4}" type="datetimeFigureOut">
              <a:rPr lang="en-GB" smtClean="0">
                <a:solidFill>
                  <a:prstClr val="black">
                    <a:tint val="75000"/>
                  </a:prstClr>
                </a:solidFill>
              </a:rPr>
              <a:pPr>
                <a:defRPr/>
              </a:pPr>
              <a:t>28/03/2025</a:t>
            </a:fld>
            <a:endParaRPr lang="en-GB">
              <a:solidFill>
                <a:prstClr val="black">
                  <a:tint val="75000"/>
                </a:prstClr>
              </a:solidFill>
            </a:endParaRPr>
          </a:p>
        </p:txBody>
      </p:sp>
      <p:sp>
        <p:nvSpPr>
          <p:cNvPr id="9" name="Fußzeilenplatzhalter 8">
            <a:extLst>
              <a:ext uri="{FF2B5EF4-FFF2-40B4-BE49-F238E27FC236}">
                <a16:creationId xmlns:a16="http://schemas.microsoft.com/office/drawing/2014/main" id="{A8B2ECA9-8A4C-1514-2587-91B7BBC89D0F}"/>
              </a:ext>
            </a:extLst>
          </p:cNvPr>
          <p:cNvSpPr>
            <a:spLocks noGrp="1"/>
          </p:cNvSpPr>
          <p:nvPr>
            <p:ph type="ftr" sz="quarter" idx="11"/>
          </p:nvPr>
        </p:nvSpPr>
        <p:spPr/>
        <p:txBody>
          <a:bodyPr/>
          <a:lstStyle>
            <a:lvl1pPr rtl="0">
              <a:defRPr/>
            </a:lvl1pPr>
          </a:lstStyle>
          <a:p>
            <a:pPr>
              <a:defRPr/>
            </a:pPr>
            <a:endParaRPr lang="en-GB">
              <a:solidFill>
                <a:prstClr val="black">
                  <a:tint val="75000"/>
                </a:prstClr>
              </a:solidFill>
            </a:endParaRPr>
          </a:p>
        </p:txBody>
      </p:sp>
      <p:sp>
        <p:nvSpPr>
          <p:cNvPr id="10" name="Foliennummernplatzhalter 9">
            <a:extLst>
              <a:ext uri="{FF2B5EF4-FFF2-40B4-BE49-F238E27FC236}">
                <a16:creationId xmlns:a16="http://schemas.microsoft.com/office/drawing/2014/main" id="{D3593E4C-1ECD-E695-CEAA-CF8F159481D4}"/>
              </a:ext>
            </a:extLst>
          </p:cNvPr>
          <p:cNvSpPr>
            <a:spLocks noGrp="1"/>
          </p:cNvSpPr>
          <p:nvPr>
            <p:ph type="sldNum" sz="quarter" idx="12"/>
          </p:nvPr>
        </p:nvSpPr>
        <p:spPr/>
        <p:txBody>
          <a:bodyPr/>
          <a:lstStyle>
            <a:lvl1pPr rtl="0">
              <a:defRPr/>
            </a:lvl1pPr>
          </a:lstStyle>
          <a:p>
            <a:pPr>
              <a:defRPr/>
            </a:pPr>
            <a:fld id="{B4883C01-AAC5-4300-9B1D-B25CF93DA964}" type="slidenum">
              <a:rPr lang="en-GB" smtClean="0">
                <a:solidFill>
                  <a:prstClr val="black">
                    <a:tint val="75000"/>
                  </a:prstClr>
                </a:solidFill>
              </a:rPr>
              <a:pPr>
                <a:defRPr/>
              </a:pPr>
              <a:t>‹Nr.›</a:t>
            </a:fld>
            <a:endParaRPr lang="en-GB">
              <a:solidFill>
                <a:prstClr val="black">
                  <a:tint val="75000"/>
                </a:prstClr>
              </a:solidFill>
            </a:endParaRPr>
          </a:p>
        </p:txBody>
      </p:sp>
      <p:pic>
        <p:nvPicPr>
          <p:cNvPr id="3" name="Grafik 2">
            <a:extLst>
              <a:ext uri="{FF2B5EF4-FFF2-40B4-BE49-F238E27FC236}">
                <a16:creationId xmlns:a16="http://schemas.microsoft.com/office/drawing/2014/main" id="{5226DB4E-65B9-082D-6663-ACB0A4B87D2E}"/>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1472000" y="162180"/>
            <a:ext cx="720000" cy="720000"/>
          </a:xfrm>
          <a:prstGeom prst="rect">
            <a:avLst/>
          </a:prstGeom>
        </p:spPr>
      </p:pic>
    </p:spTree>
    <p:extLst>
      <p:ext uri="{BB962C8B-B14F-4D97-AF65-F5344CB8AC3E}">
        <p14:creationId xmlns:p14="http://schemas.microsoft.com/office/powerpoint/2010/main" val="764055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aphics_slide">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A7C1E781-A1D2-B76F-9151-F37EC358F75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472000" y="162180"/>
            <a:ext cx="720000" cy="720000"/>
          </a:xfrm>
          <a:prstGeom prst="rect">
            <a:avLst/>
          </a:prstGeom>
        </p:spPr>
      </p:pic>
    </p:spTree>
    <p:extLst>
      <p:ext uri="{BB962C8B-B14F-4D97-AF65-F5344CB8AC3E}">
        <p14:creationId xmlns:p14="http://schemas.microsoft.com/office/powerpoint/2010/main" val="38906901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8BE5B746-0E71-8E30-C8DB-C535E9A1BB1B}"/>
              </a:ext>
            </a:extLst>
          </p:cNvPr>
          <p:cNvGraphicFramePr>
            <a:graphicFrameLocks noChangeAspect="1"/>
          </p:cNvGraphicFramePr>
          <p:nvPr userDrawn="1">
            <p:custDataLst>
              <p:tags r:id="rId1"/>
            </p:custDataLst>
            <p:extLst>
              <p:ext uri="{D42A27DB-BD31-4B8C-83A1-F6EECF244321}">
                <p14:modId xmlns:p14="http://schemas.microsoft.com/office/powerpoint/2010/main" val="2730659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92" imgH="591" progId="TCLayout.ActiveDocument.1">
                  <p:embed/>
                </p:oleObj>
              </mc:Choice>
              <mc:Fallback>
                <p:oleObj name="think-cell Folie" r:id="rId3" imgW="592" imgH="591" progId="TCLayout.ActiveDocument.1">
                  <p:embed/>
                  <p:pic>
                    <p:nvPicPr>
                      <p:cNvPr id="5" name="Objekt 4" hidden="1">
                        <a:extLst>
                          <a:ext uri="{FF2B5EF4-FFF2-40B4-BE49-F238E27FC236}">
                            <a16:creationId xmlns:a16="http://schemas.microsoft.com/office/drawing/2014/main" id="{8BE5B746-0E71-8E30-C8DB-C535E9A1BB1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Datumsplatzhalter 5">
            <a:extLst>
              <a:ext uri="{FF2B5EF4-FFF2-40B4-BE49-F238E27FC236}">
                <a16:creationId xmlns:a16="http://schemas.microsoft.com/office/drawing/2014/main" id="{4456E62E-F751-14B7-2C37-67F3A3C743AA}"/>
              </a:ext>
            </a:extLst>
          </p:cNvPr>
          <p:cNvSpPr>
            <a:spLocks noGrp="1"/>
          </p:cNvSpPr>
          <p:nvPr>
            <p:ph type="dt" sz="half" idx="10"/>
          </p:nvPr>
        </p:nvSpPr>
        <p:spPr/>
        <p:txBody>
          <a:bodyPr/>
          <a:lstStyle>
            <a:lvl1pPr rtl="0">
              <a:defRPr/>
            </a:lvl1pPr>
          </a:lstStyle>
          <a:p>
            <a:pPr>
              <a:defRPr/>
            </a:pPr>
            <a:fld id="{D76758C0-4C81-480C-899E-5EBC05712BD4}" type="datetimeFigureOut">
              <a:rPr lang="en-GB" smtClean="0">
                <a:solidFill>
                  <a:prstClr val="black">
                    <a:tint val="75000"/>
                  </a:prstClr>
                </a:solidFill>
              </a:rPr>
              <a:pPr>
                <a:defRPr/>
              </a:pPr>
              <a:t>28/03/2025</a:t>
            </a:fld>
            <a:endParaRPr lang="en-GB">
              <a:solidFill>
                <a:prstClr val="black">
                  <a:tint val="75000"/>
                </a:prstClr>
              </a:solidFill>
            </a:endParaRPr>
          </a:p>
        </p:txBody>
      </p:sp>
      <p:sp>
        <p:nvSpPr>
          <p:cNvPr id="8" name="Fußzeilenplatzhalter 7">
            <a:extLst>
              <a:ext uri="{FF2B5EF4-FFF2-40B4-BE49-F238E27FC236}">
                <a16:creationId xmlns:a16="http://schemas.microsoft.com/office/drawing/2014/main" id="{78377BB4-163F-2180-9F4E-C33BDF7B85BE}"/>
              </a:ext>
            </a:extLst>
          </p:cNvPr>
          <p:cNvSpPr>
            <a:spLocks noGrp="1"/>
          </p:cNvSpPr>
          <p:nvPr>
            <p:ph type="ftr" sz="quarter" idx="11"/>
          </p:nvPr>
        </p:nvSpPr>
        <p:spPr/>
        <p:txBody>
          <a:bodyPr/>
          <a:lstStyle>
            <a:lvl1pPr rtl="0">
              <a:defRPr/>
            </a:lvl1pPr>
          </a:lstStyle>
          <a:p>
            <a:pPr>
              <a:defRPr/>
            </a:pPr>
            <a:endParaRPr lang="en-GB">
              <a:solidFill>
                <a:prstClr val="black">
                  <a:tint val="75000"/>
                </a:prstClr>
              </a:solidFill>
            </a:endParaRPr>
          </a:p>
        </p:txBody>
      </p:sp>
      <p:sp>
        <p:nvSpPr>
          <p:cNvPr id="9" name="Foliennummernplatzhalter 8">
            <a:extLst>
              <a:ext uri="{FF2B5EF4-FFF2-40B4-BE49-F238E27FC236}">
                <a16:creationId xmlns:a16="http://schemas.microsoft.com/office/drawing/2014/main" id="{057C5F15-2C08-3B87-DCC4-ADF7B1B6236E}"/>
              </a:ext>
            </a:extLst>
          </p:cNvPr>
          <p:cNvSpPr>
            <a:spLocks noGrp="1"/>
          </p:cNvSpPr>
          <p:nvPr>
            <p:ph type="sldNum" sz="quarter" idx="12"/>
          </p:nvPr>
        </p:nvSpPr>
        <p:spPr/>
        <p:txBody>
          <a:bodyPr/>
          <a:lstStyle>
            <a:lvl1pPr rtl="0">
              <a:defRPr/>
            </a:lvl1pPr>
          </a:lstStyle>
          <a:p>
            <a:pPr>
              <a:defRPr/>
            </a:pPr>
            <a:fld id="{B4883C01-AAC5-4300-9B1D-B25CF93DA964}" type="slidenum">
              <a:rPr lang="en-GB" smtClean="0">
                <a:solidFill>
                  <a:prstClr val="black">
                    <a:tint val="75000"/>
                  </a:prstClr>
                </a:solidFill>
              </a:rPr>
              <a:pPr>
                <a:defRPr/>
              </a:pPr>
              <a:t>‹Nr.›</a:t>
            </a:fld>
            <a:endParaRPr lang="en-GB">
              <a:solidFill>
                <a:prstClr val="black">
                  <a:tint val="75000"/>
                </a:prstClr>
              </a:solidFill>
            </a:endParaRPr>
          </a:p>
        </p:txBody>
      </p:sp>
      <p:pic>
        <p:nvPicPr>
          <p:cNvPr id="3" name="Grafik 2">
            <a:extLst>
              <a:ext uri="{FF2B5EF4-FFF2-40B4-BE49-F238E27FC236}">
                <a16:creationId xmlns:a16="http://schemas.microsoft.com/office/drawing/2014/main" id="{9489C06F-7B34-FA6F-FA5C-EEEA4CA2CCA3}"/>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1472000" y="162180"/>
            <a:ext cx="720000" cy="720000"/>
          </a:xfrm>
          <a:prstGeom prst="rect">
            <a:avLst/>
          </a:prstGeom>
        </p:spPr>
      </p:pic>
      <p:sp>
        <p:nvSpPr>
          <p:cNvPr id="4" name="Titel 4">
            <a:extLst>
              <a:ext uri="{FF2B5EF4-FFF2-40B4-BE49-F238E27FC236}">
                <a16:creationId xmlns:a16="http://schemas.microsoft.com/office/drawing/2014/main" id="{3F7353AD-8337-DF4A-15A0-D1EEA8BEB41F}"/>
              </a:ext>
            </a:extLst>
          </p:cNvPr>
          <p:cNvSpPr txBox="1">
            <a:spLocks/>
          </p:cNvSpPr>
          <p:nvPr userDrawn="1"/>
        </p:nvSpPr>
        <p:spPr>
          <a:xfrm>
            <a:off x="464766" y="484101"/>
            <a:ext cx="10687049" cy="64633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altLang="de-DE" sz="2800"/>
              <a:t>D</a:t>
            </a:r>
            <a:endParaRPr lang="de-DE" sz="2800"/>
          </a:p>
        </p:txBody>
      </p:sp>
    </p:spTree>
    <p:extLst>
      <p:ext uri="{BB962C8B-B14F-4D97-AF65-F5344CB8AC3E}">
        <p14:creationId xmlns:p14="http://schemas.microsoft.com/office/powerpoint/2010/main" val="787469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BA0CE17E-51A2-3E6B-98CC-74BC1D559880}"/>
              </a:ext>
            </a:extLst>
          </p:cNvPr>
          <p:cNvGraphicFramePr>
            <a:graphicFrameLocks noChangeAspect="1"/>
          </p:cNvGraphicFramePr>
          <p:nvPr userDrawn="1">
            <p:custDataLst>
              <p:tags r:id="rId1"/>
            </p:custDataLst>
            <p:extLst>
              <p:ext uri="{D42A27DB-BD31-4B8C-83A1-F6EECF244321}">
                <p14:modId xmlns:p14="http://schemas.microsoft.com/office/powerpoint/2010/main" val="28540871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8" imgH="408" progId="TCLayout.ActiveDocument.1">
                  <p:embed/>
                </p:oleObj>
              </mc:Choice>
              <mc:Fallback>
                <p:oleObj name="think-cell Folie" r:id="rId3" imgW="408" imgH="408" progId="TCLayout.ActiveDocument.1">
                  <p:embed/>
                  <p:pic>
                    <p:nvPicPr>
                      <p:cNvPr id="4" name="Objekt 3" hidden="1">
                        <a:extLst>
                          <a:ext uri="{FF2B5EF4-FFF2-40B4-BE49-F238E27FC236}">
                            <a16:creationId xmlns:a16="http://schemas.microsoft.com/office/drawing/2014/main" id="{BA0CE17E-51A2-3E6B-98CC-74BC1D55988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ubtitle 2">
            <a:extLst>
              <a:ext uri="{FF2B5EF4-FFF2-40B4-BE49-F238E27FC236}">
                <a16:creationId xmlns:a16="http://schemas.microsoft.com/office/drawing/2014/main" id="{F64C6A1A-0F55-B21D-250E-670B1CF9EB3E}"/>
              </a:ext>
            </a:extLst>
          </p:cNvPr>
          <p:cNvSpPr>
            <a:spLocks noGrp="1"/>
          </p:cNvSpPr>
          <p:nvPr>
            <p:ph type="subTitle" idx="1" hasCustomPrompt="1"/>
          </p:nvPr>
        </p:nvSpPr>
        <p:spPr>
          <a:xfrm>
            <a:off x="1524000" y="3602038"/>
            <a:ext cx="9144000" cy="1655762"/>
          </a:xfrm>
        </p:spPr>
        <p:txBody>
          <a:bodyPr/>
          <a:lstStyle>
            <a:lvl1pPr marL="0" indent="0" algn="ctr" rtl="0">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7" name="Title 6">
            <a:extLst>
              <a:ext uri="{FF2B5EF4-FFF2-40B4-BE49-F238E27FC236}">
                <a16:creationId xmlns:a16="http://schemas.microsoft.com/office/drawing/2014/main" id="{A23808B3-DCAB-2BA0-2A1F-F84C53DFA642}"/>
              </a:ext>
            </a:extLst>
          </p:cNvPr>
          <p:cNvSpPr>
            <a:spLocks noGrp="1"/>
          </p:cNvSpPr>
          <p:nvPr>
            <p:ph type="title" hasCustomPrompt="1"/>
          </p:nvPr>
        </p:nvSpPr>
        <p:spPr>
          <a:xfrm>
            <a:off x="838200" y="365125"/>
            <a:ext cx="10515600" cy="1325563"/>
          </a:xfrm>
          <a:prstGeom prst="rect">
            <a:avLst/>
          </a:prstGeom>
        </p:spPr>
        <p:txBody>
          <a:bodyPr vert="horz"/>
          <a:lstStyle>
            <a:lvl1pPr rtl="0">
              <a:defRPr/>
            </a:lvl1pPr>
          </a:lstStyle>
          <a:p>
            <a:r>
              <a:rPr lang="en-GB"/>
              <a:t>Click to edit Master title style</a:t>
            </a:r>
          </a:p>
        </p:txBody>
      </p:sp>
      <p:sp>
        <p:nvSpPr>
          <p:cNvPr id="8" name="Datumsplatzhalter 7">
            <a:extLst>
              <a:ext uri="{FF2B5EF4-FFF2-40B4-BE49-F238E27FC236}">
                <a16:creationId xmlns:a16="http://schemas.microsoft.com/office/drawing/2014/main" id="{298711F2-B640-18AC-E364-0D3983E3BF0B}"/>
              </a:ext>
            </a:extLst>
          </p:cNvPr>
          <p:cNvSpPr>
            <a:spLocks noGrp="1"/>
          </p:cNvSpPr>
          <p:nvPr>
            <p:ph type="dt" sz="half" idx="10"/>
          </p:nvPr>
        </p:nvSpPr>
        <p:spPr/>
        <p:txBody>
          <a:bodyPr/>
          <a:lstStyle>
            <a:lvl1pPr rtl="0">
              <a:defRPr/>
            </a:lvl1pPr>
          </a:lstStyle>
          <a:p>
            <a:pPr>
              <a:defRPr/>
            </a:pPr>
            <a:fld id="{D76758C0-4C81-480C-899E-5EBC05712BD4}" type="datetimeFigureOut">
              <a:rPr lang="en-GB" smtClean="0">
                <a:solidFill>
                  <a:prstClr val="black">
                    <a:tint val="75000"/>
                  </a:prstClr>
                </a:solidFill>
              </a:rPr>
              <a:pPr>
                <a:defRPr/>
              </a:pPr>
              <a:t>28/03/2025</a:t>
            </a:fld>
            <a:endParaRPr lang="en-GB">
              <a:solidFill>
                <a:prstClr val="black">
                  <a:tint val="75000"/>
                </a:prstClr>
              </a:solidFill>
            </a:endParaRPr>
          </a:p>
        </p:txBody>
      </p:sp>
      <p:sp>
        <p:nvSpPr>
          <p:cNvPr id="9" name="Fußzeilenplatzhalter 8">
            <a:extLst>
              <a:ext uri="{FF2B5EF4-FFF2-40B4-BE49-F238E27FC236}">
                <a16:creationId xmlns:a16="http://schemas.microsoft.com/office/drawing/2014/main" id="{80E3A0AC-3BC2-12D0-DC8A-FAFEAAC60FE8}"/>
              </a:ext>
            </a:extLst>
          </p:cNvPr>
          <p:cNvSpPr>
            <a:spLocks noGrp="1"/>
          </p:cNvSpPr>
          <p:nvPr>
            <p:ph type="ftr" sz="quarter" idx="11"/>
          </p:nvPr>
        </p:nvSpPr>
        <p:spPr/>
        <p:txBody>
          <a:bodyPr/>
          <a:lstStyle>
            <a:lvl1pPr rtl="0">
              <a:defRPr/>
            </a:lvl1pPr>
          </a:lstStyle>
          <a:p>
            <a:pPr>
              <a:defRPr/>
            </a:pPr>
            <a:endParaRPr lang="en-GB">
              <a:solidFill>
                <a:prstClr val="black">
                  <a:tint val="75000"/>
                </a:prstClr>
              </a:solidFill>
            </a:endParaRPr>
          </a:p>
        </p:txBody>
      </p:sp>
      <p:sp>
        <p:nvSpPr>
          <p:cNvPr id="10" name="Foliennummernplatzhalter 9">
            <a:extLst>
              <a:ext uri="{FF2B5EF4-FFF2-40B4-BE49-F238E27FC236}">
                <a16:creationId xmlns:a16="http://schemas.microsoft.com/office/drawing/2014/main" id="{FF877E70-4E3F-1586-9770-34671F8CC781}"/>
              </a:ext>
            </a:extLst>
          </p:cNvPr>
          <p:cNvSpPr>
            <a:spLocks noGrp="1"/>
          </p:cNvSpPr>
          <p:nvPr>
            <p:ph type="sldNum" sz="quarter" idx="12"/>
          </p:nvPr>
        </p:nvSpPr>
        <p:spPr/>
        <p:txBody>
          <a:bodyPr/>
          <a:lstStyle>
            <a:lvl1pPr rtl="0">
              <a:defRPr/>
            </a:lvl1pPr>
          </a:lstStyle>
          <a:p>
            <a:pPr>
              <a:defRPr/>
            </a:pPr>
            <a:fld id="{B4883C01-AAC5-4300-9B1D-B25CF93DA964}" type="slidenum">
              <a:rPr lang="en-GB" smtClean="0">
                <a:solidFill>
                  <a:prstClr val="black">
                    <a:tint val="75000"/>
                  </a:prstClr>
                </a:solidFill>
              </a:rPr>
              <a:pPr>
                <a:defRPr/>
              </a:pPr>
              <a:t>‹Nr.›</a:t>
            </a:fld>
            <a:endParaRPr lang="en-GB">
              <a:solidFill>
                <a:prstClr val="black">
                  <a:tint val="75000"/>
                </a:prstClr>
              </a:solidFill>
            </a:endParaRPr>
          </a:p>
        </p:txBody>
      </p:sp>
      <p:pic>
        <p:nvPicPr>
          <p:cNvPr id="2" name="Grafik 1">
            <a:extLst>
              <a:ext uri="{FF2B5EF4-FFF2-40B4-BE49-F238E27FC236}">
                <a16:creationId xmlns:a16="http://schemas.microsoft.com/office/drawing/2014/main" id="{2630A2D2-4403-1BAD-F5A1-B768D9037BF3}"/>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1472000" y="162180"/>
            <a:ext cx="720000" cy="720000"/>
          </a:xfrm>
          <a:prstGeom prst="rect">
            <a:avLst/>
          </a:prstGeom>
        </p:spPr>
      </p:pic>
    </p:spTree>
    <p:extLst>
      <p:ext uri="{BB962C8B-B14F-4D97-AF65-F5344CB8AC3E}">
        <p14:creationId xmlns:p14="http://schemas.microsoft.com/office/powerpoint/2010/main" val="41225860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am_slide">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3EE94143-13F5-BCB6-BF88-C5CA5D78FCD4}"/>
              </a:ext>
            </a:extLst>
          </p:cNvPr>
          <p:cNvGraphicFramePr>
            <a:graphicFrameLocks noChangeAspect="1"/>
          </p:cNvGraphicFramePr>
          <p:nvPr userDrawn="1">
            <p:custDataLst>
              <p:tags r:id="rId1"/>
            </p:custDataLst>
            <p:extLst>
              <p:ext uri="{D42A27DB-BD31-4B8C-83A1-F6EECF244321}">
                <p14:modId xmlns:p14="http://schemas.microsoft.com/office/powerpoint/2010/main" val="9456348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92" imgH="591" progId="TCLayout.ActiveDocument.1">
                  <p:embed/>
                </p:oleObj>
              </mc:Choice>
              <mc:Fallback>
                <p:oleObj name="think-cell Folie" r:id="rId3" imgW="592" imgH="591" progId="TCLayout.ActiveDocument.1">
                  <p:embed/>
                  <p:pic>
                    <p:nvPicPr>
                      <p:cNvPr id="2" name="Objekt 1" hidden="1">
                        <a:extLst>
                          <a:ext uri="{FF2B5EF4-FFF2-40B4-BE49-F238E27FC236}">
                            <a16:creationId xmlns:a16="http://schemas.microsoft.com/office/drawing/2014/main" id="{3EE94143-13F5-BCB6-BF88-C5CA5D78FCD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28" name="Straight Connector 27">
            <a:extLst>
              <a:ext uri="{FF2B5EF4-FFF2-40B4-BE49-F238E27FC236}">
                <a16:creationId xmlns:a16="http://schemas.microsoft.com/office/drawing/2014/main" id="{3342B395-7654-F9E1-2E5A-24F2631169E2}"/>
              </a:ext>
            </a:extLst>
          </p:cNvPr>
          <p:cNvCxnSpPr>
            <a:cxnSpLocks/>
          </p:cNvCxnSpPr>
          <p:nvPr userDrawn="1"/>
        </p:nvCxnSpPr>
        <p:spPr>
          <a:xfrm>
            <a:off x="2264228" y="1071987"/>
            <a:ext cx="0" cy="4312813"/>
          </a:xfrm>
          <a:prstGeom prst="line">
            <a:avLst/>
          </a:prstGeom>
          <a:ln w="12700"/>
        </p:spPr>
        <p:style>
          <a:lnRef idx="1">
            <a:schemeClr val="dk1"/>
          </a:lnRef>
          <a:fillRef idx="0">
            <a:schemeClr val="dk1"/>
          </a:fillRef>
          <a:effectRef idx="0">
            <a:schemeClr val="dk1"/>
          </a:effectRef>
          <a:fontRef idx="minor">
            <a:schemeClr val="tx1"/>
          </a:fontRef>
        </p:style>
      </p:cxnSp>
      <p:sp>
        <p:nvSpPr>
          <p:cNvPr id="7" name="Rectangle 6">
            <a:extLst>
              <a:ext uri="{FF2B5EF4-FFF2-40B4-BE49-F238E27FC236}">
                <a16:creationId xmlns:a16="http://schemas.microsoft.com/office/drawing/2014/main" id="{93DE00EE-7E23-8B63-62C7-60F1E61F2816}"/>
              </a:ext>
            </a:extLst>
          </p:cNvPr>
          <p:cNvSpPr/>
          <p:nvPr userDrawn="1"/>
        </p:nvSpPr>
        <p:spPr>
          <a:xfrm>
            <a:off x="661951" y="2011399"/>
            <a:ext cx="1313793" cy="21861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pic>
        <p:nvPicPr>
          <p:cNvPr id="3" name="Grafik 2">
            <a:extLst>
              <a:ext uri="{FF2B5EF4-FFF2-40B4-BE49-F238E27FC236}">
                <a16:creationId xmlns:a16="http://schemas.microsoft.com/office/drawing/2014/main" id="{32BD691F-208C-373A-8411-6BEE682F10DF}"/>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761622" y="2120206"/>
            <a:ext cx="1114445" cy="1114445"/>
          </a:xfrm>
          <a:prstGeom prst="rect">
            <a:avLst/>
          </a:prstGeom>
        </p:spPr>
      </p:pic>
    </p:spTree>
    <p:extLst>
      <p:ext uri="{BB962C8B-B14F-4D97-AF65-F5344CB8AC3E}">
        <p14:creationId xmlns:p14="http://schemas.microsoft.com/office/powerpoint/2010/main" val="42709809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anke_oder_end_slide">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67912F2A-E177-F9F9-9FA7-7CA3C9302EAF}"/>
              </a:ext>
            </a:extLst>
          </p:cNvPr>
          <p:cNvGraphicFramePr>
            <a:graphicFrameLocks noChangeAspect="1"/>
          </p:cNvGraphicFramePr>
          <p:nvPr userDrawn="1">
            <p:custDataLst>
              <p:tags r:id="rId1"/>
            </p:custDataLst>
            <p:extLst>
              <p:ext uri="{D42A27DB-BD31-4B8C-83A1-F6EECF244321}">
                <p14:modId xmlns:p14="http://schemas.microsoft.com/office/powerpoint/2010/main" val="37164384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92" imgH="591" progId="TCLayout.ActiveDocument.1">
                  <p:embed/>
                </p:oleObj>
              </mc:Choice>
              <mc:Fallback>
                <p:oleObj name="think-cell Folie" r:id="rId3" imgW="592" imgH="591" progId="TCLayout.ActiveDocument.1">
                  <p:embed/>
                  <p:pic>
                    <p:nvPicPr>
                      <p:cNvPr id="4" name="Objekt 3" hidden="1">
                        <a:extLst>
                          <a:ext uri="{FF2B5EF4-FFF2-40B4-BE49-F238E27FC236}">
                            <a16:creationId xmlns:a16="http://schemas.microsoft.com/office/drawing/2014/main" id="{67912F2A-E177-F9F9-9FA7-7CA3C9302EA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A33BEB47-7278-7790-1500-F262111C47AB}"/>
              </a:ext>
            </a:extLst>
          </p:cNvPr>
          <p:cNvSpPr>
            <a:spLocks noGrp="1"/>
          </p:cNvSpPr>
          <p:nvPr>
            <p:ph type="sldNum" sz="quarter" idx="12"/>
          </p:nvPr>
        </p:nvSpPr>
        <p:spPr/>
        <p:txBody>
          <a:bodyPr/>
          <a:lstStyle>
            <a:lvl1pPr rtl="0">
              <a:defRPr/>
            </a:lvl1pPr>
          </a:lstStyle>
          <a:p>
            <a:pPr>
              <a:defRPr/>
            </a:pPr>
            <a:fld id="{B4883C01-AAC5-4300-9B1D-B25CF93DA964}" type="slidenum">
              <a:rPr lang="en-GB" smtClean="0">
                <a:solidFill>
                  <a:prstClr val="black">
                    <a:tint val="75000"/>
                  </a:prstClr>
                </a:solidFill>
                <a:latin typeface="Poppins Light"/>
              </a:rPr>
              <a:pPr>
                <a:defRPr/>
              </a:pPr>
              <a:t>‹Nr.›</a:t>
            </a:fld>
            <a:endParaRPr lang="en-GB">
              <a:solidFill>
                <a:prstClr val="black">
                  <a:tint val="75000"/>
                </a:prstClr>
              </a:solidFill>
              <a:latin typeface="Poppins Light"/>
            </a:endParaRPr>
          </a:p>
        </p:txBody>
      </p:sp>
      <p:pic>
        <p:nvPicPr>
          <p:cNvPr id="3" name="Grafik 2" descr="Ein Bild, das Text, drinnen, silbern enthält.&#10;&#10;Automatisch generierte Beschreibung">
            <a:extLst>
              <a:ext uri="{FF2B5EF4-FFF2-40B4-BE49-F238E27FC236}">
                <a16:creationId xmlns:a16="http://schemas.microsoft.com/office/drawing/2014/main" id="{F2A7C317-AD22-A72D-1D4E-3AC392441D7E}"/>
              </a:ext>
            </a:extLst>
          </p:cNvPr>
          <p:cNvPicPr>
            <a:picLocks noChangeAspect="1"/>
          </p:cNvPicPr>
          <p:nvPr userDrawn="1"/>
        </p:nvPicPr>
        <p:blipFill rotWithShape="1">
          <a:blip r:embed="rId5" cstate="screen">
            <a:duotone>
              <a:prstClr val="black"/>
              <a:schemeClr val="tx2">
                <a:tint val="45000"/>
                <a:satMod val="400000"/>
              </a:schemeClr>
            </a:duotone>
            <a:extLst>
              <a:ext uri="{28A0092B-C50C-407E-A947-70E740481C1C}">
                <a14:useLocalDpi xmlns:a14="http://schemas.microsoft.com/office/drawing/2010/main" val="0"/>
              </a:ext>
            </a:extLst>
          </a:blip>
          <a:srcRect/>
          <a:stretch/>
        </p:blipFill>
        <p:spPr>
          <a:xfrm>
            <a:off x="4062632" y="0"/>
            <a:ext cx="8129368" cy="6858000"/>
          </a:xfrm>
          <a:custGeom>
            <a:avLst/>
            <a:gdLst/>
            <a:ahLst/>
            <a:cxnLst/>
            <a:rect l="l" t="t" r="r" b="b"/>
            <a:pathLst>
              <a:path w="8129366" h="6858000">
                <a:moveTo>
                  <a:pt x="1619628" y="0"/>
                </a:moveTo>
                <a:lnTo>
                  <a:pt x="4520115" y="0"/>
                </a:lnTo>
                <a:lnTo>
                  <a:pt x="6067239" y="0"/>
                </a:lnTo>
                <a:lnTo>
                  <a:pt x="8129366" y="0"/>
                </a:lnTo>
                <a:lnTo>
                  <a:pt x="8129366" y="6858000"/>
                </a:lnTo>
                <a:lnTo>
                  <a:pt x="6067239" y="6858000"/>
                </a:lnTo>
                <a:lnTo>
                  <a:pt x="4520115" y="6858000"/>
                </a:lnTo>
                <a:lnTo>
                  <a:pt x="1619627" y="6858000"/>
                </a:lnTo>
                <a:lnTo>
                  <a:pt x="1615622" y="6854853"/>
                </a:lnTo>
                <a:cubicBezTo>
                  <a:pt x="628921" y="6040555"/>
                  <a:pt x="0" y="4808224"/>
                  <a:pt x="0" y="3429000"/>
                </a:cubicBezTo>
                <a:cubicBezTo>
                  <a:pt x="0" y="2049777"/>
                  <a:pt x="628921" y="817446"/>
                  <a:pt x="1615622" y="3148"/>
                </a:cubicBezTo>
                <a:close/>
              </a:path>
            </a:pathLst>
          </a:custGeom>
        </p:spPr>
      </p:pic>
      <p:sp>
        <p:nvSpPr>
          <p:cNvPr id="10" name="TextBox 18">
            <a:extLst>
              <a:ext uri="{FF2B5EF4-FFF2-40B4-BE49-F238E27FC236}">
                <a16:creationId xmlns:a16="http://schemas.microsoft.com/office/drawing/2014/main" id="{D2CBD72A-839D-CB8D-A642-C800320C0D2E}"/>
              </a:ext>
            </a:extLst>
          </p:cNvPr>
          <p:cNvSpPr txBox="1"/>
          <p:nvPr/>
        </p:nvSpPr>
        <p:spPr>
          <a:xfrm>
            <a:off x="1027157" y="5960256"/>
            <a:ext cx="2741228" cy="461665"/>
          </a:xfrm>
          <a:prstGeom prst="rect">
            <a:avLst/>
          </a:prstGeom>
          <a:noFill/>
        </p:spPr>
        <p:txBody>
          <a:bodyPr wrap="square" rtlCol="0">
            <a:spAutoFit/>
          </a:bodyPr>
          <a:lstStyle/>
          <a:p>
            <a:pPr rtl="0"/>
            <a:r>
              <a:rPr lang="en-GB" sz="2400">
                <a:latin typeface="+mj-lt"/>
              </a:rPr>
              <a:t>IFOHRA GmbH </a:t>
            </a:r>
          </a:p>
        </p:txBody>
      </p:sp>
      <p:sp>
        <p:nvSpPr>
          <p:cNvPr id="12" name="TextBox 17">
            <a:extLst>
              <a:ext uri="{FF2B5EF4-FFF2-40B4-BE49-F238E27FC236}">
                <a16:creationId xmlns:a16="http://schemas.microsoft.com/office/drawing/2014/main" id="{4B3FA7A7-C05F-2B8A-DCAE-8E5544BD1946}"/>
              </a:ext>
            </a:extLst>
          </p:cNvPr>
          <p:cNvSpPr txBox="1"/>
          <p:nvPr userDrawn="1"/>
        </p:nvSpPr>
        <p:spPr>
          <a:xfrm>
            <a:off x="225084" y="6393987"/>
            <a:ext cx="4024574" cy="307777"/>
          </a:xfrm>
          <a:prstGeom prst="rect">
            <a:avLst/>
          </a:prstGeom>
          <a:noFill/>
        </p:spPr>
        <p:txBody>
          <a:bodyPr wrap="square" rtlCol="0">
            <a:spAutoFit/>
          </a:bodyPr>
          <a:lstStyle/>
          <a:p>
            <a:pPr rtl="0"/>
            <a:r>
              <a:rPr lang="en-GB" sz="1400"/>
              <a:t>Institute for Healthcare Robotics and Automation</a:t>
            </a:r>
          </a:p>
        </p:txBody>
      </p:sp>
      <p:pic>
        <p:nvPicPr>
          <p:cNvPr id="2" name="Grafik 1">
            <a:extLst>
              <a:ext uri="{FF2B5EF4-FFF2-40B4-BE49-F238E27FC236}">
                <a16:creationId xmlns:a16="http://schemas.microsoft.com/office/drawing/2014/main" id="{8465B8EF-3E97-21F7-249D-FE3E6F3C3822}"/>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322811" y="5660571"/>
            <a:ext cx="695779" cy="695779"/>
          </a:xfrm>
          <a:prstGeom prst="rect">
            <a:avLst/>
          </a:prstGeom>
        </p:spPr>
      </p:pic>
    </p:spTree>
    <p:extLst>
      <p:ext uri="{BB962C8B-B14F-4D97-AF65-F5344CB8AC3E}">
        <p14:creationId xmlns:p14="http://schemas.microsoft.com/office/powerpoint/2010/main" val="799725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364D96A1-BB16-4242-FA23-32D9CC1E5312}"/>
              </a:ext>
            </a:extLst>
          </p:cNvPr>
          <p:cNvGraphicFramePr>
            <a:graphicFrameLocks noChangeAspect="1"/>
          </p:cNvGraphicFramePr>
          <p:nvPr userDrawn="1">
            <p:custDataLst>
              <p:tags r:id="rId1"/>
            </p:custDataLst>
            <p:extLst>
              <p:ext uri="{D42A27DB-BD31-4B8C-83A1-F6EECF244321}">
                <p14:modId xmlns:p14="http://schemas.microsoft.com/office/powerpoint/2010/main" val="13571754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8" imgH="408" progId="TCLayout.ActiveDocument.1">
                  <p:embed/>
                </p:oleObj>
              </mc:Choice>
              <mc:Fallback>
                <p:oleObj name="think-cell Folie" r:id="rId3" imgW="408" imgH="408" progId="TCLayout.ActiveDocument.1">
                  <p:embed/>
                  <p:pic>
                    <p:nvPicPr>
                      <p:cNvPr id="8" name="Objekt 7" hidden="1">
                        <a:extLst>
                          <a:ext uri="{FF2B5EF4-FFF2-40B4-BE49-F238E27FC236}">
                            <a16:creationId xmlns:a16="http://schemas.microsoft.com/office/drawing/2014/main" id="{364D96A1-BB16-4242-FA23-32D9CC1E531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6E154DB-2AF7-8470-A401-C10B5E1238F7}"/>
              </a:ext>
            </a:extLst>
          </p:cNvPr>
          <p:cNvSpPr>
            <a:spLocks noGrp="1"/>
          </p:cNvSpPr>
          <p:nvPr>
            <p:ph type="title" hasCustomPrompt="1"/>
          </p:nvPr>
        </p:nvSpPr>
        <p:spPr>
          <a:xfrm>
            <a:off x="838200" y="365125"/>
            <a:ext cx="10515600" cy="1325563"/>
          </a:xfrm>
          <a:prstGeom prst="rect">
            <a:avLst/>
          </a:prstGeom>
        </p:spPr>
        <p:txBody>
          <a:bodyPr vert="horz"/>
          <a:lstStyle/>
          <a:p>
            <a:r>
              <a:rPr lang="en-US"/>
              <a:t>Click to edit Master title style</a:t>
            </a:r>
            <a:endParaRPr lang="de-DE"/>
          </a:p>
        </p:txBody>
      </p:sp>
      <p:sp>
        <p:nvSpPr>
          <p:cNvPr id="3" name="Content Placeholder 2">
            <a:extLst>
              <a:ext uri="{FF2B5EF4-FFF2-40B4-BE49-F238E27FC236}">
                <a16:creationId xmlns:a16="http://schemas.microsoft.com/office/drawing/2014/main" id="{199C289B-B010-D366-A6E5-DF436DB2989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Datumsplatzhalter 6">
            <a:extLst>
              <a:ext uri="{FF2B5EF4-FFF2-40B4-BE49-F238E27FC236}">
                <a16:creationId xmlns:a16="http://schemas.microsoft.com/office/drawing/2014/main" id="{E159BE0F-3D34-3F50-6017-B549AEB78589}"/>
              </a:ext>
            </a:extLst>
          </p:cNvPr>
          <p:cNvSpPr>
            <a:spLocks noGrp="1"/>
          </p:cNvSpPr>
          <p:nvPr>
            <p:ph type="dt" sz="half" idx="10"/>
          </p:nvPr>
        </p:nvSpPr>
        <p:spPr/>
        <p:txBody>
          <a:bodyPr/>
          <a:lstStyle/>
          <a:p>
            <a:pPr>
              <a:defRPr/>
            </a:pPr>
            <a:fld id="{D76758C0-4C81-480C-899E-5EBC05712BD4}" type="datetimeFigureOut">
              <a:rPr lang="de-DE" smtClean="0">
                <a:solidFill>
                  <a:prstClr val="black">
                    <a:tint val="75000"/>
                  </a:prstClr>
                </a:solidFill>
              </a:rPr>
              <a:pPr>
                <a:defRPr/>
              </a:pPr>
              <a:t>28.03.2025</a:t>
            </a:fld>
            <a:endParaRPr lang="de-DE">
              <a:solidFill>
                <a:prstClr val="black">
                  <a:tint val="75000"/>
                </a:prstClr>
              </a:solidFill>
            </a:endParaRPr>
          </a:p>
        </p:txBody>
      </p:sp>
      <p:sp>
        <p:nvSpPr>
          <p:cNvPr id="9" name="Fußzeilenplatzhalter 8">
            <a:extLst>
              <a:ext uri="{FF2B5EF4-FFF2-40B4-BE49-F238E27FC236}">
                <a16:creationId xmlns:a16="http://schemas.microsoft.com/office/drawing/2014/main" id="{3BE54E74-3D82-1B2E-E911-082630476F0E}"/>
              </a:ext>
            </a:extLst>
          </p:cNvPr>
          <p:cNvSpPr>
            <a:spLocks noGrp="1"/>
          </p:cNvSpPr>
          <p:nvPr>
            <p:ph type="ftr" sz="quarter" idx="11"/>
          </p:nvPr>
        </p:nvSpPr>
        <p:spPr/>
        <p:txBody>
          <a:bodyPr/>
          <a:lstStyle/>
          <a:p>
            <a:pPr>
              <a:defRPr/>
            </a:pPr>
            <a:endParaRPr lang="de-DE">
              <a:solidFill>
                <a:prstClr val="black">
                  <a:tint val="75000"/>
                </a:prstClr>
              </a:solidFill>
            </a:endParaRPr>
          </a:p>
        </p:txBody>
      </p:sp>
      <p:sp>
        <p:nvSpPr>
          <p:cNvPr id="10" name="Foliennummernplatzhalter 9">
            <a:extLst>
              <a:ext uri="{FF2B5EF4-FFF2-40B4-BE49-F238E27FC236}">
                <a16:creationId xmlns:a16="http://schemas.microsoft.com/office/drawing/2014/main" id="{C0F96B00-19B0-8BA8-FBF3-CDC8E4EE2010}"/>
              </a:ext>
            </a:extLst>
          </p:cNvPr>
          <p:cNvSpPr>
            <a:spLocks noGrp="1"/>
          </p:cNvSpPr>
          <p:nvPr>
            <p:ph type="sldNum" sz="quarter" idx="12"/>
          </p:nvPr>
        </p:nvSpPr>
        <p:spPr/>
        <p:txBody>
          <a:bodyPr/>
          <a:lstStyle/>
          <a:p>
            <a:pPr>
              <a:defRPr/>
            </a:pPr>
            <a:fld id="{B4883C01-AAC5-4300-9B1D-B25CF93DA964}" type="slidenum">
              <a:rPr lang="de-DE" smtClean="0">
                <a:solidFill>
                  <a:prstClr val="black">
                    <a:tint val="75000"/>
                  </a:prstClr>
                </a:solidFill>
              </a:rPr>
              <a:pPr>
                <a:defRPr/>
              </a:pPr>
              <a:t>‹Nr.›</a:t>
            </a:fld>
            <a:endParaRPr lang="de-DE">
              <a:solidFill>
                <a:prstClr val="black">
                  <a:tint val="75000"/>
                </a:prstClr>
              </a:solidFill>
            </a:endParaRPr>
          </a:p>
        </p:txBody>
      </p:sp>
      <p:pic>
        <p:nvPicPr>
          <p:cNvPr id="4" name="Grafik 3">
            <a:extLst>
              <a:ext uri="{FF2B5EF4-FFF2-40B4-BE49-F238E27FC236}">
                <a16:creationId xmlns:a16="http://schemas.microsoft.com/office/drawing/2014/main" id="{6FBD0F81-BA5F-DA5A-70B1-D2A1DDAE631A}"/>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1472000" y="162180"/>
            <a:ext cx="720000" cy="720000"/>
          </a:xfrm>
          <a:prstGeom prst="rect">
            <a:avLst/>
          </a:prstGeom>
        </p:spPr>
      </p:pic>
      <p:sp>
        <p:nvSpPr>
          <p:cNvPr id="5" name="Fußzeilenplatzhalter 1">
            <a:extLst>
              <a:ext uri="{FF2B5EF4-FFF2-40B4-BE49-F238E27FC236}">
                <a16:creationId xmlns:a16="http://schemas.microsoft.com/office/drawing/2014/main" id="{FDAF0434-C688-D20B-21D7-06546F323724}"/>
              </a:ext>
            </a:extLst>
          </p:cNvPr>
          <p:cNvSpPr txBox="1">
            <a:spLocks/>
          </p:cNvSpPr>
          <p:nvPr userDrawn="1"/>
        </p:nvSpPr>
        <p:spPr>
          <a:xfrm>
            <a:off x="4038600" y="6545176"/>
            <a:ext cx="4114800"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e-DE" sz="1000">
                <a:solidFill>
                  <a:prstClr val="black">
                    <a:tint val="75000"/>
                  </a:prstClr>
                </a:solidFill>
              </a:rPr>
              <a:t>Copyright© IFOHRA GmbH</a:t>
            </a:r>
          </a:p>
        </p:txBody>
      </p:sp>
    </p:spTree>
    <p:extLst>
      <p:ext uri="{BB962C8B-B14F-4D97-AF65-F5344CB8AC3E}">
        <p14:creationId xmlns:p14="http://schemas.microsoft.com/office/powerpoint/2010/main" val="1514233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0B759D5A-A01C-218E-9889-512ACD82237F}"/>
              </a:ext>
            </a:extLst>
          </p:cNvPr>
          <p:cNvGraphicFramePr>
            <a:graphicFrameLocks noChangeAspect="1"/>
          </p:cNvGraphicFramePr>
          <p:nvPr userDrawn="1">
            <p:custDataLst>
              <p:tags r:id="rId1"/>
            </p:custDataLst>
            <p:extLst>
              <p:ext uri="{D42A27DB-BD31-4B8C-83A1-F6EECF244321}">
                <p14:modId xmlns:p14="http://schemas.microsoft.com/office/powerpoint/2010/main" val="11236118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8" imgH="408" progId="TCLayout.ActiveDocument.1">
                  <p:embed/>
                </p:oleObj>
              </mc:Choice>
              <mc:Fallback>
                <p:oleObj name="think-cell Folie" r:id="rId3" imgW="408" imgH="408" progId="TCLayout.ActiveDocument.1">
                  <p:embed/>
                  <p:pic>
                    <p:nvPicPr>
                      <p:cNvPr id="8" name="Objekt 7" hidden="1">
                        <a:extLst>
                          <a:ext uri="{FF2B5EF4-FFF2-40B4-BE49-F238E27FC236}">
                            <a16:creationId xmlns:a16="http://schemas.microsoft.com/office/drawing/2014/main" id="{0B759D5A-A01C-218E-9889-512ACD82237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9762A45-EAED-151A-02B9-F93E0E5A0625}"/>
              </a:ext>
            </a:extLst>
          </p:cNvPr>
          <p:cNvSpPr>
            <a:spLocks noGrp="1"/>
          </p:cNvSpPr>
          <p:nvPr>
            <p:ph type="title" hasCustomPrompt="1"/>
          </p:nvPr>
        </p:nvSpPr>
        <p:spPr>
          <a:xfrm>
            <a:off x="831850" y="1709738"/>
            <a:ext cx="10515600" cy="2852737"/>
          </a:xfrm>
          <a:prstGeom prst="rect">
            <a:avLst/>
          </a:prstGeom>
        </p:spPr>
        <p:txBody>
          <a:bodyPr vert="horz" anchor="b"/>
          <a:lstStyle>
            <a:lvl1pPr>
              <a:defRPr sz="6000"/>
            </a:lvl1pPr>
          </a:lstStyle>
          <a:p>
            <a:r>
              <a:rPr lang="en-US"/>
              <a:t>Click to edit Master title style</a:t>
            </a:r>
            <a:endParaRPr lang="de-DE"/>
          </a:p>
        </p:txBody>
      </p:sp>
      <p:sp>
        <p:nvSpPr>
          <p:cNvPr id="3" name="Text Placeholder 2">
            <a:extLst>
              <a:ext uri="{FF2B5EF4-FFF2-40B4-BE49-F238E27FC236}">
                <a16:creationId xmlns:a16="http://schemas.microsoft.com/office/drawing/2014/main" id="{EEA7B0E9-32FE-908E-2A90-5DF068E1A65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umsplatzhalter 6">
            <a:extLst>
              <a:ext uri="{FF2B5EF4-FFF2-40B4-BE49-F238E27FC236}">
                <a16:creationId xmlns:a16="http://schemas.microsoft.com/office/drawing/2014/main" id="{FF79322C-C74B-020E-267D-45A74793DA82}"/>
              </a:ext>
            </a:extLst>
          </p:cNvPr>
          <p:cNvSpPr>
            <a:spLocks noGrp="1"/>
          </p:cNvSpPr>
          <p:nvPr>
            <p:ph type="dt" sz="half" idx="10"/>
          </p:nvPr>
        </p:nvSpPr>
        <p:spPr/>
        <p:txBody>
          <a:bodyPr/>
          <a:lstStyle/>
          <a:p>
            <a:pPr>
              <a:defRPr/>
            </a:pPr>
            <a:fld id="{D76758C0-4C81-480C-899E-5EBC05712BD4}" type="datetimeFigureOut">
              <a:rPr lang="de-DE" smtClean="0">
                <a:solidFill>
                  <a:prstClr val="black">
                    <a:tint val="75000"/>
                  </a:prstClr>
                </a:solidFill>
              </a:rPr>
              <a:pPr>
                <a:defRPr/>
              </a:pPr>
              <a:t>28.03.2025</a:t>
            </a:fld>
            <a:endParaRPr lang="de-DE">
              <a:solidFill>
                <a:prstClr val="black">
                  <a:tint val="75000"/>
                </a:prstClr>
              </a:solidFill>
            </a:endParaRPr>
          </a:p>
        </p:txBody>
      </p:sp>
      <p:sp>
        <p:nvSpPr>
          <p:cNvPr id="10" name="Fußzeilenplatzhalter 9">
            <a:extLst>
              <a:ext uri="{FF2B5EF4-FFF2-40B4-BE49-F238E27FC236}">
                <a16:creationId xmlns:a16="http://schemas.microsoft.com/office/drawing/2014/main" id="{9B4DAA7E-3410-FB10-403C-3D0421A896A1}"/>
              </a:ext>
            </a:extLst>
          </p:cNvPr>
          <p:cNvSpPr>
            <a:spLocks noGrp="1"/>
          </p:cNvSpPr>
          <p:nvPr>
            <p:ph type="ftr" sz="quarter" idx="11"/>
          </p:nvPr>
        </p:nvSpPr>
        <p:spPr/>
        <p:txBody>
          <a:bodyPr/>
          <a:lstStyle/>
          <a:p>
            <a:pPr>
              <a:defRPr/>
            </a:pPr>
            <a:endParaRPr lang="de-DE">
              <a:solidFill>
                <a:prstClr val="black">
                  <a:tint val="75000"/>
                </a:prstClr>
              </a:solidFill>
            </a:endParaRPr>
          </a:p>
        </p:txBody>
      </p:sp>
      <p:sp>
        <p:nvSpPr>
          <p:cNvPr id="11" name="Foliennummernplatzhalter 10">
            <a:extLst>
              <a:ext uri="{FF2B5EF4-FFF2-40B4-BE49-F238E27FC236}">
                <a16:creationId xmlns:a16="http://schemas.microsoft.com/office/drawing/2014/main" id="{33A2442F-C623-B83A-AD9C-63FB94E1F7ED}"/>
              </a:ext>
            </a:extLst>
          </p:cNvPr>
          <p:cNvSpPr>
            <a:spLocks noGrp="1"/>
          </p:cNvSpPr>
          <p:nvPr>
            <p:ph type="sldNum" sz="quarter" idx="12"/>
          </p:nvPr>
        </p:nvSpPr>
        <p:spPr/>
        <p:txBody>
          <a:bodyPr/>
          <a:lstStyle/>
          <a:p>
            <a:pPr>
              <a:defRPr/>
            </a:pPr>
            <a:fld id="{B4883C01-AAC5-4300-9B1D-B25CF93DA964}" type="slidenum">
              <a:rPr lang="de-DE" smtClean="0">
                <a:solidFill>
                  <a:prstClr val="black">
                    <a:tint val="75000"/>
                  </a:prstClr>
                </a:solidFill>
              </a:rPr>
              <a:pPr>
                <a:defRPr/>
              </a:pPr>
              <a:t>‹Nr.›</a:t>
            </a:fld>
            <a:endParaRPr lang="de-DE">
              <a:solidFill>
                <a:prstClr val="black">
                  <a:tint val="75000"/>
                </a:prstClr>
              </a:solidFill>
            </a:endParaRPr>
          </a:p>
        </p:txBody>
      </p:sp>
      <p:pic>
        <p:nvPicPr>
          <p:cNvPr id="4" name="Grafik 3">
            <a:extLst>
              <a:ext uri="{FF2B5EF4-FFF2-40B4-BE49-F238E27FC236}">
                <a16:creationId xmlns:a16="http://schemas.microsoft.com/office/drawing/2014/main" id="{08CD6153-86AF-8087-1012-98958295530B}"/>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1472000" y="162180"/>
            <a:ext cx="720000" cy="720000"/>
          </a:xfrm>
          <a:prstGeom prst="rect">
            <a:avLst/>
          </a:prstGeom>
        </p:spPr>
      </p:pic>
    </p:spTree>
    <p:extLst>
      <p:ext uri="{BB962C8B-B14F-4D97-AF65-F5344CB8AC3E}">
        <p14:creationId xmlns:p14="http://schemas.microsoft.com/office/powerpoint/2010/main" val="3113510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0B759D5A-A01C-218E-9889-512ACD82237F}"/>
              </a:ext>
            </a:extLst>
          </p:cNvPr>
          <p:cNvGraphicFramePr>
            <a:graphicFrameLocks noChangeAspect="1"/>
          </p:cNvGraphicFramePr>
          <p:nvPr userDrawn="1">
            <p:custDataLst>
              <p:tags r:id="rId1"/>
            </p:custDataLst>
            <p:extLst>
              <p:ext uri="{D42A27DB-BD31-4B8C-83A1-F6EECF244321}">
                <p14:modId xmlns:p14="http://schemas.microsoft.com/office/powerpoint/2010/main" val="11236118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8" imgH="408" progId="TCLayout.ActiveDocument.1">
                  <p:embed/>
                </p:oleObj>
              </mc:Choice>
              <mc:Fallback>
                <p:oleObj name="think-cell Folie" r:id="rId3" imgW="408" imgH="408" progId="TCLayout.ActiveDocument.1">
                  <p:embed/>
                  <p:pic>
                    <p:nvPicPr>
                      <p:cNvPr id="8" name="Objekt 7" hidden="1">
                        <a:extLst>
                          <a:ext uri="{FF2B5EF4-FFF2-40B4-BE49-F238E27FC236}">
                            <a16:creationId xmlns:a16="http://schemas.microsoft.com/office/drawing/2014/main" id="{0B759D5A-A01C-218E-9889-512ACD82237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9762A45-EAED-151A-02B9-F93E0E5A0625}"/>
              </a:ext>
            </a:extLst>
          </p:cNvPr>
          <p:cNvSpPr>
            <a:spLocks noGrp="1"/>
          </p:cNvSpPr>
          <p:nvPr>
            <p:ph type="title" hasCustomPrompt="1"/>
          </p:nvPr>
        </p:nvSpPr>
        <p:spPr>
          <a:xfrm>
            <a:off x="831850" y="1709738"/>
            <a:ext cx="10515600" cy="2852737"/>
          </a:xfrm>
          <a:prstGeom prst="rect">
            <a:avLst/>
          </a:prstGeom>
        </p:spPr>
        <p:txBody>
          <a:bodyPr vert="horz" anchor="b"/>
          <a:lstStyle>
            <a:lvl1pPr>
              <a:defRPr sz="6000"/>
            </a:lvl1pPr>
          </a:lstStyle>
          <a:p>
            <a:r>
              <a:rPr lang="en-US"/>
              <a:t>Click to edit Master title style</a:t>
            </a:r>
            <a:endParaRPr lang="de-DE"/>
          </a:p>
        </p:txBody>
      </p:sp>
      <p:sp>
        <p:nvSpPr>
          <p:cNvPr id="3" name="Text Placeholder 2">
            <a:extLst>
              <a:ext uri="{FF2B5EF4-FFF2-40B4-BE49-F238E27FC236}">
                <a16:creationId xmlns:a16="http://schemas.microsoft.com/office/drawing/2014/main" id="{EEA7B0E9-32FE-908E-2A90-5DF068E1A65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umsplatzhalter 6">
            <a:extLst>
              <a:ext uri="{FF2B5EF4-FFF2-40B4-BE49-F238E27FC236}">
                <a16:creationId xmlns:a16="http://schemas.microsoft.com/office/drawing/2014/main" id="{FF79322C-C74B-020E-267D-45A74793DA82}"/>
              </a:ext>
            </a:extLst>
          </p:cNvPr>
          <p:cNvSpPr>
            <a:spLocks noGrp="1"/>
          </p:cNvSpPr>
          <p:nvPr>
            <p:ph type="dt" sz="half" idx="10"/>
          </p:nvPr>
        </p:nvSpPr>
        <p:spPr/>
        <p:txBody>
          <a:bodyPr/>
          <a:lstStyle/>
          <a:p>
            <a:pPr>
              <a:defRPr/>
            </a:pPr>
            <a:fld id="{D76758C0-4C81-480C-899E-5EBC05712BD4}" type="datetimeFigureOut">
              <a:rPr lang="de-DE" smtClean="0">
                <a:solidFill>
                  <a:prstClr val="black">
                    <a:tint val="75000"/>
                  </a:prstClr>
                </a:solidFill>
              </a:rPr>
              <a:pPr>
                <a:defRPr/>
              </a:pPr>
              <a:t>28.03.2025</a:t>
            </a:fld>
            <a:endParaRPr lang="de-DE">
              <a:solidFill>
                <a:prstClr val="black">
                  <a:tint val="75000"/>
                </a:prstClr>
              </a:solidFill>
            </a:endParaRPr>
          </a:p>
        </p:txBody>
      </p:sp>
      <p:sp>
        <p:nvSpPr>
          <p:cNvPr id="10" name="Fußzeilenplatzhalter 9">
            <a:extLst>
              <a:ext uri="{FF2B5EF4-FFF2-40B4-BE49-F238E27FC236}">
                <a16:creationId xmlns:a16="http://schemas.microsoft.com/office/drawing/2014/main" id="{9B4DAA7E-3410-FB10-403C-3D0421A896A1}"/>
              </a:ext>
            </a:extLst>
          </p:cNvPr>
          <p:cNvSpPr>
            <a:spLocks noGrp="1"/>
          </p:cNvSpPr>
          <p:nvPr>
            <p:ph type="ftr" sz="quarter" idx="11"/>
          </p:nvPr>
        </p:nvSpPr>
        <p:spPr/>
        <p:txBody>
          <a:bodyPr/>
          <a:lstStyle/>
          <a:p>
            <a:pPr>
              <a:defRPr/>
            </a:pPr>
            <a:endParaRPr lang="de-DE">
              <a:solidFill>
                <a:prstClr val="black">
                  <a:tint val="75000"/>
                </a:prstClr>
              </a:solidFill>
            </a:endParaRPr>
          </a:p>
        </p:txBody>
      </p:sp>
      <p:sp>
        <p:nvSpPr>
          <p:cNvPr id="11" name="Foliennummernplatzhalter 10">
            <a:extLst>
              <a:ext uri="{FF2B5EF4-FFF2-40B4-BE49-F238E27FC236}">
                <a16:creationId xmlns:a16="http://schemas.microsoft.com/office/drawing/2014/main" id="{33A2442F-C623-B83A-AD9C-63FB94E1F7ED}"/>
              </a:ext>
            </a:extLst>
          </p:cNvPr>
          <p:cNvSpPr>
            <a:spLocks noGrp="1"/>
          </p:cNvSpPr>
          <p:nvPr>
            <p:ph type="sldNum" sz="quarter" idx="12"/>
          </p:nvPr>
        </p:nvSpPr>
        <p:spPr/>
        <p:txBody>
          <a:bodyPr/>
          <a:lstStyle/>
          <a:p>
            <a:pPr>
              <a:defRPr/>
            </a:pPr>
            <a:fld id="{B4883C01-AAC5-4300-9B1D-B25CF93DA964}" type="slidenum">
              <a:rPr lang="de-DE" smtClean="0">
                <a:solidFill>
                  <a:prstClr val="black">
                    <a:tint val="75000"/>
                  </a:prstClr>
                </a:solidFill>
              </a:rPr>
              <a:pPr>
                <a:defRPr/>
              </a:pPr>
              <a:t>‹Nr.›</a:t>
            </a:fld>
            <a:endParaRPr lang="de-DE">
              <a:solidFill>
                <a:prstClr val="black">
                  <a:tint val="75000"/>
                </a:prstClr>
              </a:solidFill>
            </a:endParaRPr>
          </a:p>
        </p:txBody>
      </p:sp>
      <p:pic>
        <p:nvPicPr>
          <p:cNvPr id="4" name="Grafik 3">
            <a:extLst>
              <a:ext uri="{FF2B5EF4-FFF2-40B4-BE49-F238E27FC236}">
                <a16:creationId xmlns:a16="http://schemas.microsoft.com/office/drawing/2014/main" id="{08CD6153-86AF-8087-1012-98958295530B}"/>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1472000" y="162180"/>
            <a:ext cx="720000" cy="720000"/>
          </a:xfrm>
          <a:prstGeom prst="rect">
            <a:avLst/>
          </a:prstGeom>
        </p:spPr>
      </p:pic>
    </p:spTree>
    <p:extLst>
      <p:ext uri="{BB962C8B-B14F-4D97-AF65-F5344CB8AC3E}">
        <p14:creationId xmlns:p14="http://schemas.microsoft.com/office/powerpoint/2010/main" val="3993859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0B759D5A-A01C-218E-9889-512ACD82237F}"/>
              </a:ext>
            </a:extLst>
          </p:cNvPr>
          <p:cNvGraphicFramePr>
            <a:graphicFrameLocks noChangeAspect="1"/>
          </p:cNvGraphicFramePr>
          <p:nvPr userDrawn="1">
            <p:custDataLst>
              <p:tags r:id="rId1"/>
            </p:custDataLst>
            <p:extLst>
              <p:ext uri="{D42A27DB-BD31-4B8C-83A1-F6EECF244321}">
                <p14:modId xmlns:p14="http://schemas.microsoft.com/office/powerpoint/2010/main" val="11236118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8" imgH="408" progId="TCLayout.ActiveDocument.1">
                  <p:embed/>
                </p:oleObj>
              </mc:Choice>
              <mc:Fallback>
                <p:oleObj name="think-cell Folie" r:id="rId3" imgW="408" imgH="408" progId="TCLayout.ActiveDocument.1">
                  <p:embed/>
                  <p:pic>
                    <p:nvPicPr>
                      <p:cNvPr id="8" name="Objekt 7" hidden="1">
                        <a:extLst>
                          <a:ext uri="{FF2B5EF4-FFF2-40B4-BE49-F238E27FC236}">
                            <a16:creationId xmlns:a16="http://schemas.microsoft.com/office/drawing/2014/main" id="{0B759D5A-A01C-218E-9889-512ACD82237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9762A45-EAED-151A-02B9-F93E0E5A0625}"/>
              </a:ext>
            </a:extLst>
          </p:cNvPr>
          <p:cNvSpPr>
            <a:spLocks noGrp="1"/>
          </p:cNvSpPr>
          <p:nvPr>
            <p:ph type="title" hasCustomPrompt="1"/>
          </p:nvPr>
        </p:nvSpPr>
        <p:spPr>
          <a:xfrm>
            <a:off x="831850" y="1709738"/>
            <a:ext cx="10515600" cy="2852737"/>
          </a:xfrm>
          <a:prstGeom prst="rect">
            <a:avLst/>
          </a:prstGeom>
        </p:spPr>
        <p:txBody>
          <a:bodyPr vert="horz" anchor="b"/>
          <a:lstStyle>
            <a:lvl1pPr>
              <a:defRPr sz="6000"/>
            </a:lvl1pPr>
          </a:lstStyle>
          <a:p>
            <a:r>
              <a:rPr lang="en-US"/>
              <a:t>Click to edit Master title style</a:t>
            </a:r>
            <a:endParaRPr lang="de-DE"/>
          </a:p>
        </p:txBody>
      </p:sp>
      <p:sp>
        <p:nvSpPr>
          <p:cNvPr id="3" name="Text Placeholder 2">
            <a:extLst>
              <a:ext uri="{FF2B5EF4-FFF2-40B4-BE49-F238E27FC236}">
                <a16:creationId xmlns:a16="http://schemas.microsoft.com/office/drawing/2014/main" id="{EEA7B0E9-32FE-908E-2A90-5DF068E1A65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umsplatzhalter 6">
            <a:extLst>
              <a:ext uri="{FF2B5EF4-FFF2-40B4-BE49-F238E27FC236}">
                <a16:creationId xmlns:a16="http://schemas.microsoft.com/office/drawing/2014/main" id="{FF79322C-C74B-020E-267D-45A74793DA82}"/>
              </a:ext>
            </a:extLst>
          </p:cNvPr>
          <p:cNvSpPr>
            <a:spLocks noGrp="1"/>
          </p:cNvSpPr>
          <p:nvPr>
            <p:ph type="dt" sz="half" idx="10"/>
          </p:nvPr>
        </p:nvSpPr>
        <p:spPr/>
        <p:txBody>
          <a:bodyPr/>
          <a:lstStyle/>
          <a:p>
            <a:pPr>
              <a:defRPr/>
            </a:pPr>
            <a:fld id="{D76758C0-4C81-480C-899E-5EBC05712BD4}" type="datetimeFigureOut">
              <a:rPr lang="de-DE" smtClean="0">
                <a:solidFill>
                  <a:prstClr val="black">
                    <a:tint val="75000"/>
                  </a:prstClr>
                </a:solidFill>
              </a:rPr>
              <a:pPr>
                <a:defRPr/>
              </a:pPr>
              <a:t>28.03.2025</a:t>
            </a:fld>
            <a:endParaRPr lang="de-DE">
              <a:solidFill>
                <a:prstClr val="black">
                  <a:tint val="75000"/>
                </a:prstClr>
              </a:solidFill>
            </a:endParaRPr>
          </a:p>
        </p:txBody>
      </p:sp>
      <p:sp>
        <p:nvSpPr>
          <p:cNvPr id="10" name="Fußzeilenplatzhalter 9">
            <a:extLst>
              <a:ext uri="{FF2B5EF4-FFF2-40B4-BE49-F238E27FC236}">
                <a16:creationId xmlns:a16="http://schemas.microsoft.com/office/drawing/2014/main" id="{9B4DAA7E-3410-FB10-403C-3D0421A896A1}"/>
              </a:ext>
            </a:extLst>
          </p:cNvPr>
          <p:cNvSpPr>
            <a:spLocks noGrp="1"/>
          </p:cNvSpPr>
          <p:nvPr>
            <p:ph type="ftr" sz="quarter" idx="11"/>
          </p:nvPr>
        </p:nvSpPr>
        <p:spPr/>
        <p:txBody>
          <a:bodyPr/>
          <a:lstStyle/>
          <a:p>
            <a:pPr>
              <a:defRPr/>
            </a:pPr>
            <a:endParaRPr lang="de-DE">
              <a:solidFill>
                <a:prstClr val="black">
                  <a:tint val="75000"/>
                </a:prstClr>
              </a:solidFill>
            </a:endParaRPr>
          </a:p>
        </p:txBody>
      </p:sp>
      <p:sp>
        <p:nvSpPr>
          <p:cNvPr id="11" name="Foliennummernplatzhalter 10">
            <a:extLst>
              <a:ext uri="{FF2B5EF4-FFF2-40B4-BE49-F238E27FC236}">
                <a16:creationId xmlns:a16="http://schemas.microsoft.com/office/drawing/2014/main" id="{33A2442F-C623-B83A-AD9C-63FB94E1F7ED}"/>
              </a:ext>
            </a:extLst>
          </p:cNvPr>
          <p:cNvSpPr>
            <a:spLocks noGrp="1"/>
          </p:cNvSpPr>
          <p:nvPr>
            <p:ph type="sldNum" sz="quarter" idx="12"/>
          </p:nvPr>
        </p:nvSpPr>
        <p:spPr/>
        <p:txBody>
          <a:bodyPr/>
          <a:lstStyle/>
          <a:p>
            <a:pPr>
              <a:defRPr/>
            </a:pPr>
            <a:fld id="{B4883C01-AAC5-4300-9B1D-B25CF93DA964}" type="slidenum">
              <a:rPr lang="de-DE" smtClean="0">
                <a:solidFill>
                  <a:prstClr val="black">
                    <a:tint val="75000"/>
                  </a:prstClr>
                </a:solidFill>
              </a:rPr>
              <a:pPr>
                <a:defRPr/>
              </a:pPr>
              <a:t>‹Nr.›</a:t>
            </a:fld>
            <a:endParaRPr lang="de-DE">
              <a:solidFill>
                <a:prstClr val="black">
                  <a:tint val="75000"/>
                </a:prstClr>
              </a:solidFill>
            </a:endParaRPr>
          </a:p>
        </p:txBody>
      </p:sp>
      <p:pic>
        <p:nvPicPr>
          <p:cNvPr id="4" name="Grafik 3">
            <a:extLst>
              <a:ext uri="{FF2B5EF4-FFF2-40B4-BE49-F238E27FC236}">
                <a16:creationId xmlns:a16="http://schemas.microsoft.com/office/drawing/2014/main" id="{08CD6153-86AF-8087-1012-98958295530B}"/>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1472000" y="162180"/>
            <a:ext cx="720000" cy="720000"/>
          </a:xfrm>
          <a:prstGeom prst="rect">
            <a:avLst/>
          </a:prstGeom>
        </p:spPr>
      </p:pic>
    </p:spTree>
    <p:extLst>
      <p:ext uri="{BB962C8B-B14F-4D97-AF65-F5344CB8AC3E}">
        <p14:creationId xmlns:p14="http://schemas.microsoft.com/office/powerpoint/2010/main" val="1688746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9E82A1ED-6C1F-ED76-C918-17AA2C5EA63D}"/>
              </a:ext>
            </a:extLst>
          </p:cNvPr>
          <p:cNvGraphicFramePr>
            <a:graphicFrameLocks noChangeAspect="1"/>
          </p:cNvGraphicFramePr>
          <p:nvPr userDrawn="1">
            <p:custDataLst>
              <p:tags r:id="rId1"/>
            </p:custDataLst>
            <p:extLst>
              <p:ext uri="{D42A27DB-BD31-4B8C-83A1-F6EECF244321}">
                <p14:modId xmlns:p14="http://schemas.microsoft.com/office/powerpoint/2010/main" val="25980559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8" imgH="408" progId="TCLayout.ActiveDocument.1">
                  <p:embed/>
                </p:oleObj>
              </mc:Choice>
              <mc:Fallback>
                <p:oleObj name="think-cell Folie" r:id="rId3" imgW="408" imgH="408" progId="TCLayout.ActiveDocument.1">
                  <p:embed/>
                  <p:pic>
                    <p:nvPicPr>
                      <p:cNvPr id="9" name="Objekt 8" hidden="1">
                        <a:extLst>
                          <a:ext uri="{FF2B5EF4-FFF2-40B4-BE49-F238E27FC236}">
                            <a16:creationId xmlns:a16="http://schemas.microsoft.com/office/drawing/2014/main" id="{9E82A1ED-6C1F-ED76-C918-17AA2C5EA63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D58285E-5EC2-2CD3-0C61-753AC43554B7}"/>
              </a:ext>
            </a:extLst>
          </p:cNvPr>
          <p:cNvSpPr>
            <a:spLocks noGrp="1"/>
          </p:cNvSpPr>
          <p:nvPr>
            <p:ph type="title" hasCustomPrompt="1"/>
          </p:nvPr>
        </p:nvSpPr>
        <p:spPr>
          <a:xfrm>
            <a:off x="838200" y="365125"/>
            <a:ext cx="10515600" cy="1325563"/>
          </a:xfrm>
          <a:prstGeom prst="rect">
            <a:avLst/>
          </a:prstGeom>
        </p:spPr>
        <p:txBody>
          <a:bodyPr vert="horz"/>
          <a:lstStyle/>
          <a:p>
            <a:r>
              <a:rPr lang="en-US"/>
              <a:t>Click to edit Master title style</a:t>
            </a:r>
            <a:endParaRPr lang="de-DE"/>
          </a:p>
        </p:txBody>
      </p:sp>
      <p:sp>
        <p:nvSpPr>
          <p:cNvPr id="3" name="Content Placeholder 2">
            <a:extLst>
              <a:ext uri="{FF2B5EF4-FFF2-40B4-BE49-F238E27FC236}">
                <a16:creationId xmlns:a16="http://schemas.microsoft.com/office/drawing/2014/main" id="{715280F1-B06F-39B0-9986-25741EF9691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a:extLst>
              <a:ext uri="{FF2B5EF4-FFF2-40B4-BE49-F238E27FC236}">
                <a16:creationId xmlns:a16="http://schemas.microsoft.com/office/drawing/2014/main" id="{C1F2FF02-5183-795E-FCDE-04FD31EF34C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8" name="Datumsplatzhalter 7">
            <a:extLst>
              <a:ext uri="{FF2B5EF4-FFF2-40B4-BE49-F238E27FC236}">
                <a16:creationId xmlns:a16="http://schemas.microsoft.com/office/drawing/2014/main" id="{3AF091FE-0F26-1125-1B33-40D44D0689C8}"/>
              </a:ext>
            </a:extLst>
          </p:cNvPr>
          <p:cNvSpPr>
            <a:spLocks noGrp="1"/>
          </p:cNvSpPr>
          <p:nvPr>
            <p:ph type="dt" sz="half" idx="10"/>
          </p:nvPr>
        </p:nvSpPr>
        <p:spPr/>
        <p:txBody>
          <a:bodyPr/>
          <a:lstStyle/>
          <a:p>
            <a:pPr>
              <a:defRPr/>
            </a:pPr>
            <a:fld id="{D76758C0-4C81-480C-899E-5EBC05712BD4}" type="datetimeFigureOut">
              <a:rPr lang="de-DE" smtClean="0">
                <a:solidFill>
                  <a:prstClr val="black">
                    <a:tint val="75000"/>
                  </a:prstClr>
                </a:solidFill>
              </a:rPr>
              <a:pPr>
                <a:defRPr/>
              </a:pPr>
              <a:t>28.03.2025</a:t>
            </a:fld>
            <a:endParaRPr lang="de-DE">
              <a:solidFill>
                <a:prstClr val="black">
                  <a:tint val="75000"/>
                </a:prstClr>
              </a:solidFill>
            </a:endParaRPr>
          </a:p>
        </p:txBody>
      </p:sp>
      <p:sp>
        <p:nvSpPr>
          <p:cNvPr id="11" name="Fußzeilenplatzhalter 10">
            <a:extLst>
              <a:ext uri="{FF2B5EF4-FFF2-40B4-BE49-F238E27FC236}">
                <a16:creationId xmlns:a16="http://schemas.microsoft.com/office/drawing/2014/main" id="{AE494DF6-9D9B-ECEE-992B-7B5B7B91CEA6}"/>
              </a:ext>
            </a:extLst>
          </p:cNvPr>
          <p:cNvSpPr>
            <a:spLocks noGrp="1"/>
          </p:cNvSpPr>
          <p:nvPr>
            <p:ph type="ftr" sz="quarter" idx="11"/>
          </p:nvPr>
        </p:nvSpPr>
        <p:spPr/>
        <p:txBody>
          <a:bodyPr/>
          <a:lstStyle/>
          <a:p>
            <a:pPr>
              <a:defRPr/>
            </a:pPr>
            <a:endParaRPr lang="de-DE">
              <a:solidFill>
                <a:prstClr val="black">
                  <a:tint val="75000"/>
                </a:prstClr>
              </a:solidFill>
            </a:endParaRPr>
          </a:p>
        </p:txBody>
      </p:sp>
      <p:sp>
        <p:nvSpPr>
          <p:cNvPr id="12" name="Foliennummernplatzhalter 11">
            <a:extLst>
              <a:ext uri="{FF2B5EF4-FFF2-40B4-BE49-F238E27FC236}">
                <a16:creationId xmlns:a16="http://schemas.microsoft.com/office/drawing/2014/main" id="{57D59F2B-00A7-8239-D5A0-65746C10DB13}"/>
              </a:ext>
            </a:extLst>
          </p:cNvPr>
          <p:cNvSpPr>
            <a:spLocks noGrp="1"/>
          </p:cNvSpPr>
          <p:nvPr>
            <p:ph type="sldNum" sz="quarter" idx="12"/>
          </p:nvPr>
        </p:nvSpPr>
        <p:spPr/>
        <p:txBody>
          <a:bodyPr/>
          <a:lstStyle/>
          <a:p>
            <a:pPr>
              <a:defRPr/>
            </a:pPr>
            <a:fld id="{B4883C01-AAC5-4300-9B1D-B25CF93DA964}" type="slidenum">
              <a:rPr lang="de-DE" smtClean="0">
                <a:solidFill>
                  <a:prstClr val="black">
                    <a:tint val="75000"/>
                  </a:prstClr>
                </a:solidFill>
              </a:rPr>
              <a:pPr>
                <a:defRPr/>
              </a:pPr>
              <a:t>‹Nr.›</a:t>
            </a:fld>
            <a:endParaRPr lang="de-DE">
              <a:solidFill>
                <a:prstClr val="black">
                  <a:tint val="75000"/>
                </a:prstClr>
              </a:solidFill>
            </a:endParaRPr>
          </a:p>
        </p:txBody>
      </p:sp>
      <p:pic>
        <p:nvPicPr>
          <p:cNvPr id="5" name="Grafik 4">
            <a:extLst>
              <a:ext uri="{FF2B5EF4-FFF2-40B4-BE49-F238E27FC236}">
                <a16:creationId xmlns:a16="http://schemas.microsoft.com/office/drawing/2014/main" id="{5B2F494D-A81C-229A-0C02-3585EC638095}"/>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1472000" y="162180"/>
            <a:ext cx="720000" cy="720000"/>
          </a:xfrm>
          <a:prstGeom prst="rect">
            <a:avLst/>
          </a:prstGeom>
        </p:spPr>
      </p:pic>
      <p:sp>
        <p:nvSpPr>
          <p:cNvPr id="6" name="Fußzeilenplatzhalter 1">
            <a:extLst>
              <a:ext uri="{FF2B5EF4-FFF2-40B4-BE49-F238E27FC236}">
                <a16:creationId xmlns:a16="http://schemas.microsoft.com/office/drawing/2014/main" id="{6C9E6AC8-852A-442A-F8BB-2C9E5F50A903}"/>
              </a:ext>
            </a:extLst>
          </p:cNvPr>
          <p:cNvSpPr txBox="1">
            <a:spLocks/>
          </p:cNvSpPr>
          <p:nvPr userDrawn="1"/>
        </p:nvSpPr>
        <p:spPr>
          <a:xfrm>
            <a:off x="4038600" y="6545176"/>
            <a:ext cx="4114800"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e-DE" sz="1000">
                <a:solidFill>
                  <a:prstClr val="black">
                    <a:tint val="75000"/>
                  </a:prstClr>
                </a:solidFill>
              </a:rPr>
              <a:t>Copyright© IFOHRA GmbH</a:t>
            </a:r>
          </a:p>
        </p:txBody>
      </p:sp>
    </p:spTree>
    <p:extLst>
      <p:ext uri="{BB962C8B-B14F-4D97-AF65-F5344CB8AC3E}">
        <p14:creationId xmlns:p14="http://schemas.microsoft.com/office/powerpoint/2010/main" val="4156453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aphicFrame>
        <p:nvGraphicFramePr>
          <p:cNvPr id="14" name="Objekt 13" hidden="1">
            <a:extLst>
              <a:ext uri="{FF2B5EF4-FFF2-40B4-BE49-F238E27FC236}">
                <a16:creationId xmlns:a16="http://schemas.microsoft.com/office/drawing/2014/main" id="{368F3EBA-DAA8-103D-408A-236FBEE03551}"/>
              </a:ext>
            </a:extLst>
          </p:cNvPr>
          <p:cNvGraphicFramePr>
            <a:graphicFrameLocks noChangeAspect="1"/>
          </p:cNvGraphicFramePr>
          <p:nvPr userDrawn="1">
            <p:custDataLst>
              <p:tags r:id="rId1"/>
            </p:custDataLst>
            <p:extLst>
              <p:ext uri="{D42A27DB-BD31-4B8C-83A1-F6EECF244321}">
                <p14:modId xmlns:p14="http://schemas.microsoft.com/office/powerpoint/2010/main" val="8858572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8" imgH="408" progId="TCLayout.ActiveDocument.1">
                  <p:embed/>
                </p:oleObj>
              </mc:Choice>
              <mc:Fallback>
                <p:oleObj name="think-cell Folie" r:id="rId3" imgW="408" imgH="408" progId="TCLayout.ActiveDocument.1">
                  <p:embed/>
                  <p:pic>
                    <p:nvPicPr>
                      <p:cNvPr id="14" name="Objekt 13" hidden="1">
                        <a:extLst>
                          <a:ext uri="{FF2B5EF4-FFF2-40B4-BE49-F238E27FC236}">
                            <a16:creationId xmlns:a16="http://schemas.microsoft.com/office/drawing/2014/main" id="{368F3EBA-DAA8-103D-408A-236FBEE0355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984CC83-6791-BAC1-76C1-6829BF3D4C76}"/>
              </a:ext>
            </a:extLst>
          </p:cNvPr>
          <p:cNvSpPr>
            <a:spLocks noGrp="1"/>
          </p:cNvSpPr>
          <p:nvPr>
            <p:ph type="title" hasCustomPrompt="1"/>
          </p:nvPr>
        </p:nvSpPr>
        <p:spPr>
          <a:xfrm>
            <a:off x="839788" y="365125"/>
            <a:ext cx="10515600" cy="1325563"/>
          </a:xfrm>
          <a:prstGeom prst="rect">
            <a:avLst/>
          </a:prstGeom>
        </p:spPr>
        <p:txBody>
          <a:bodyPr vert="horz"/>
          <a:lstStyle/>
          <a:p>
            <a:r>
              <a:rPr lang="en-US"/>
              <a:t>Click to edit Master title style</a:t>
            </a:r>
            <a:endParaRPr lang="de-DE"/>
          </a:p>
        </p:txBody>
      </p:sp>
      <p:sp>
        <p:nvSpPr>
          <p:cNvPr id="3" name="Text Placeholder 2">
            <a:extLst>
              <a:ext uri="{FF2B5EF4-FFF2-40B4-BE49-F238E27FC236}">
                <a16:creationId xmlns:a16="http://schemas.microsoft.com/office/drawing/2014/main" id="{FB7EB800-E56E-1088-FF00-5938A37DB57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D28CDA-C001-308D-C4EA-B65BE72DC88D}"/>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a:extLst>
              <a:ext uri="{FF2B5EF4-FFF2-40B4-BE49-F238E27FC236}">
                <a16:creationId xmlns:a16="http://schemas.microsoft.com/office/drawing/2014/main" id="{B3FE74C9-DC45-7B4B-A1B4-A14487B52FB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912440-EC9C-B359-7443-9BAB9BAADAD2}"/>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10" name="Datumsplatzhalter 9">
            <a:extLst>
              <a:ext uri="{FF2B5EF4-FFF2-40B4-BE49-F238E27FC236}">
                <a16:creationId xmlns:a16="http://schemas.microsoft.com/office/drawing/2014/main" id="{02EF75E6-3A13-33F7-D386-D4B80523C0EC}"/>
              </a:ext>
            </a:extLst>
          </p:cNvPr>
          <p:cNvSpPr>
            <a:spLocks noGrp="1"/>
          </p:cNvSpPr>
          <p:nvPr>
            <p:ph type="dt" sz="half" idx="10"/>
          </p:nvPr>
        </p:nvSpPr>
        <p:spPr/>
        <p:txBody>
          <a:bodyPr/>
          <a:lstStyle/>
          <a:p>
            <a:pPr>
              <a:defRPr/>
            </a:pPr>
            <a:fld id="{D76758C0-4C81-480C-899E-5EBC05712BD4}" type="datetimeFigureOut">
              <a:rPr lang="de-DE" smtClean="0">
                <a:solidFill>
                  <a:prstClr val="black">
                    <a:tint val="75000"/>
                  </a:prstClr>
                </a:solidFill>
              </a:rPr>
              <a:pPr>
                <a:defRPr/>
              </a:pPr>
              <a:t>28.03.2025</a:t>
            </a:fld>
            <a:endParaRPr lang="de-DE">
              <a:solidFill>
                <a:prstClr val="black">
                  <a:tint val="75000"/>
                </a:prstClr>
              </a:solidFill>
            </a:endParaRPr>
          </a:p>
        </p:txBody>
      </p:sp>
      <p:sp>
        <p:nvSpPr>
          <p:cNvPr id="11" name="Fußzeilenplatzhalter 10">
            <a:extLst>
              <a:ext uri="{FF2B5EF4-FFF2-40B4-BE49-F238E27FC236}">
                <a16:creationId xmlns:a16="http://schemas.microsoft.com/office/drawing/2014/main" id="{885FB219-802E-9A2D-0D5C-864B19249733}"/>
              </a:ext>
            </a:extLst>
          </p:cNvPr>
          <p:cNvSpPr>
            <a:spLocks noGrp="1"/>
          </p:cNvSpPr>
          <p:nvPr>
            <p:ph type="ftr" sz="quarter" idx="11"/>
          </p:nvPr>
        </p:nvSpPr>
        <p:spPr/>
        <p:txBody>
          <a:bodyPr/>
          <a:lstStyle/>
          <a:p>
            <a:pPr>
              <a:defRPr/>
            </a:pPr>
            <a:endParaRPr lang="de-DE">
              <a:solidFill>
                <a:prstClr val="black">
                  <a:tint val="75000"/>
                </a:prstClr>
              </a:solidFill>
            </a:endParaRPr>
          </a:p>
        </p:txBody>
      </p:sp>
      <p:sp>
        <p:nvSpPr>
          <p:cNvPr id="12" name="Foliennummernplatzhalter 11">
            <a:extLst>
              <a:ext uri="{FF2B5EF4-FFF2-40B4-BE49-F238E27FC236}">
                <a16:creationId xmlns:a16="http://schemas.microsoft.com/office/drawing/2014/main" id="{8AC8A351-D033-0FB4-A1C3-209533F693AE}"/>
              </a:ext>
            </a:extLst>
          </p:cNvPr>
          <p:cNvSpPr>
            <a:spLocks noGrp="1"/>
          </p:cNvSpPr>
          <p:nvPr>
            <p:ph type="sldNum" sz="quarter" idx="12"/>
          </p:nvPr>
        </p:nvSpPr>
        <p:spPr/>
        <p:txBody>
          <a:bodyPr/>
          <a:lstStyle/>
          <a:p>
            <a:pPr>
              <a:defRPr/>
            </a:pPr>
            <a:fld id="{B4883C01-AAC5-4300-9B1D-B25CF93DA964}" type="slidenum">
              <a:rPr lang="de-DE" smtClean="0">
                <a:solidFill>
                  <a:prstClr val="black">
                    <a:tint val="75000"/>
                  </a:prstClr>
                </a:solidFill>
              </a:rPr>
              <a:pPr>
                <a:defRPr/>
              </a:pPr>
              <a:t>‹Nr.›</a:t>
            </a:fld>
            <a:endParaRPr lang="de-DE">
              <a:solidFill>
                <a:prstClr val="black">
                  <a:tint val="75000"/>
                </a:prstClr>
              </a:solidFill>
            </a:endParaRPr>
          </a:p>
        </p:txBody>
      </p:sp>
      <p:pic>
        <p:nvPicPr>
          <p:cNvPr id="7" name="Grafik 6">
            <a:extLst>
              <a:ext uri="{FF2B5EF4-FFF2-40B4-BE49-F238E27FC236}">
                <a16:creationId xmlns:a16="http://schemas.microsoft.com/office/drawing/2014/main" id="{DD83F1E0-E381-284F-01CC-BF917D36FDEE}"/>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1472000" y="162180"/>
            <a:ext cx="720000" cy="720000"/>
          </a:xfrm>
          <a:prstGeom prst="rect">
            <a:avLst/>
          </a:prstGeom>
        </p:spPr>
      </p:pic>
    </p:spTree>
    <p:extLst>
      <p:ext uri="{BB962C8B-B14F-4D97-AF65-F5344CB8AC3E}">
        <p14:creationId xmlns:p14="http://schemas.microsoft.com/office/powerpoint/2010/main" val="1287108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2019F899-901B-47CE-5A63-95196EAE8B1B}"/>
              </a:ext>
            </a:extLst>
          </p:cNvPr>
          <p:cNvGraphicFramePr>
            <a:graphicFrameLocks noChangeAspect="1"/>
          </p:cNvGraphicFramePr>
          <p:nvPr userDrawn="1">
            <p:custDataLst>
              <p:tags r:id="rId1"/>
            </p:custDataLst>
            <p:extLst>
              <p:ext uri="{D42A27DB-BD31-4B8C-83A1-F6EECF244321}">
                <p14:modId xmlns:p14="http://schemas.microsoft.com/office/powerpoint/2010/main" val="556009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8" imgH="408" progId="TCLayout.ActiveDocument.1">
                  <p:embed/>
                </p:oleObj>
              </mc:Choice>
              <mc:Fallback>
                <p:oleObj name="think-cell Folie" r:id="rId3" imgW="408" imgH="408" progId="TCLayout.ActiveDocument.1">
                  <p:embed/>
                  <p:pic>
                    <p:nvPicPr>
                      <p:cNvPr id="7" name="Objekt 6" hidden="1">
                        <a:extLst>
                          <a:ext uri="{FF2B5EF4-FFF2-40B4-BE49-F238E27FC236}">
                            <a16:creationId xmlns:a16="http://schemas.microsoft.com/office/drawing/2014/main" id="{2019F899-901B-47CE-5A63-95196EAE8B1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E1E3DB2-5A57-B29C-FE18-A83850AD875B}"/>
              </a:ext>
            </a:extLst>
          </p:cNvPr>
          <p:cNvSpPr>
            <a:spLocks noGrp="1"/>
          </p:cNvSpPr>
          <p:nvPr>
            <p:ph type="title" hasCustomPrompt="1"/>
          </p:nvPr>
        </p:nvSpPr>
        <p:spPr>
          <a:xfrm>
            <a:off x="838200" y="365125"/>
            <a:ext cx="10515600" cy="1325563"/>
          </a:xfrm>
          <a:prstGeom prst="rect">
            <a:avLst/>
          </a:prstGeom>
        </p:spPr>
        <p:txBody>
          <a:bodyPr vert="horz"/>
          <a:lstStyle/>
          <a:p>
            <a:r>
              <a:rPr lang="en-US"/>
              <a:t>Click to edit Master title style</a:t>
            </a:r>
            <a:endParaRPr lang="de-DE"/>
          </a:p>
        </p:txBody>
      </p:sp>
      <p:sp>
        <p:nvSpPr>
          <p:cNvPr id="6" name="Datumsplatzhalter 5">
            <a:extLst>
              <a:ext uri="{FF2B5EF4-FFF2-40B4-BE49-F238E27FC236}">
                <a16:creationId xmlns:a16="http://schemas.microsoft.com/office/drawing/2014/main" id="{C8666AD9-A37F-DE2F-7F1E-0EB0893D1932}"/>
              </a:ext>
            </a:extLst>
          </p:cNvPr>
          <p:cNvSpPr>
            <a:spLocks noGrp="1"/>
          </p:cNvSpPr>
          <p:nvPr>
            <p:ph type="dt" sz="half" idx="10"/>
          </p:nvPr>
        </p:nvSpPr>
        <p:spPr/>
        <p:txBody>
          <a:bodyPr/>
          <a:lstStyle/>
          <a:p>
            <a:pPr>
              <a:defRPr/>
            </a:pPr>
            <a:fld id="{D76758C0-4C81-480C-899E-5EBC05712BD4}" type="datetimeFigureOut">
              <a:rPr lang="de-DE" smtClean="0">
                <a:solidFill>
                  <a:prstClr val="black">
                    <a:tint val="75000"/>
                  </a:prstClr>
                </a:solidFill>
              </a:rPr>
              <a:pPr>
                <a:defRPr/>
              </a:pPr>
              <a:t>28.03.2025</a:t>
            </a:fld>
            <a:endParaRPr lang="de-DE">
              <a:solidFill>
                <a:prstClr val="black">
                  <a:tint val="75000"/>
                </a:prstClr>
              </a:solidFill>
            </a:endParaRPr>
          </a:p>
        </p:txBody>
      </p:sp>
      <p:sp>
        <p:nvSpPr>
          <p:cNvPr id="9" name="Fußzeilenplatzhalter 8">
            <a:extLst>
              <a:ext uri="{FF2B5EF4-FFF2-40B4-BE49-F238E27FC236}">
                <a16:creationId xmlns:a16="http://schemas.microsoft.com/office/drawing/2014/main" id="{A8B2ECA9-8A4C-1514-2587-91B7BBC89D0F}"/>
              </a:ext>
            </a:extLst>
          </p:cNvPr>
          <p:cNvSpPr>
            <a:spLocks noGrp="1"/>
          </p:cNvSpPr>
          <p:nvPr>
            <p:ph type="ftr" sz="quarter" idx="11"/>
          </p:nvPr>
        </p:nvSpPr>
        <p:spPr/>
        <p:txBody>
          <a:bodyPr/>
          <a:lstStyle/>
          <a:p>
            <a:pPr>
              <a:defRPr/>
            </a:pPr>
            <a:endParaRPr lang="de-DE">
              <a:solidFill>
                <a:prstClr val="black">
                  <a:tint val="75000"/>
                </a:prstClr>
              </a:solidFill>
            </a:endParaRPr>
          </a:p>
        </p:txBody>
      </p:sp>
      <p:sp>
        <p:nvSpPr>
          <p:cNvPr id="10" name="Foliennummernplatzhalter 9">
            <a:extLst>
              <a:ext uri="{FF2B5EF4-FFF2-40B4-BE49-F238E27FC236}">
                <a16:creationId xmlns:a16="http://schemas.microsoft.com/office/drawing/2014/main" id="{D3593E4C-1ECD-E695-CEAA-CF8F159481D4}"/>
              </a:ext>
            </a:extLst>
          </p:cNvPr>
          <p:cNvSpPr>
            <a:spLocks noGrp="1"/>
          </p:cNvSpPr>
          <p:nvPr>
            <p:ph type="sldNum" sz="quarter" idx="12"/>
          </p:nvPr>
        </p:nvSpPr>
        <p:spPr/>
        <p:txBody>
          <a:bodyPr/>
          <a:lstStyle/>
          <a:p>
            <a:pPr>
              <a:defRPr/>
            </a:pPr>
            <a:fld id="{B4883C01-AAC5-4300-9B1D-B25CF93DA964}" type="slidenum">
              <a:rPr lang="de-DE" smtClean="0">
                <a:solidFill>
                  <a:prstClr val="black">
                    <a:tint val="75000"/>
                  </a:prstClr>
                </a:solidFill>
              </a:rPr>
              <a:pPr>
                <a:defRPr/>
              </a:pPr>
              <a:t>‹Nr.›</a:t>
            </a:fld>
            <a:endParaRPr lang="de-DE">
              <a:solidFill>
                <a:prstClr val="black">
                  <a:tint val="75000"/>
                </a:prstClr>
              </a:solidFill>
            </a:endParaRPr>
          </a:p>
        </p:txBody>
      </p:sp>
      <p:pic>
        <p:nvPicPr>
          <p:cNvPr id="3" name="Grafik 2">
            <a:extLst>
              <a:ext uri="{FF2B5EF4-FFF2-40B4-BE49-F238E27FC236}">
                <a16:creationId xmlns:a16="http://schemas.microsoft.com/office/drawing/2014/main" id="{5226DB4E-65B9-082D-6663-ACB0A4B87D2E}"/>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1472000" y="162180"/>
            <a:ext cx="720000" cy="720000"/>
          </a:xfrm>
          <a:prstGeom prst="rect">
            <a:avLst/>
          </a:prstGeom>
        </p:spPr>
      </p:pic>
      <p:sp>
        <p:nvSpPr>
          <p:cNvPr id="4" name="Fußzeilenplatzhalter 1">
            <a:extLst>
              <a:ext uri="{FF2B5EF4-FFF2-40B4-BE49-F238E27FC236}">
                <a16:creationId xmlns:a16="http://schemas.microsoft.com/office/drawing/2014/main" id="{759110CE-FC57-94E7-6052-10C00D344B6B}"/>
              </a:ext>
            </a:extLst>
          </p:cNvPr>
          <p:cNvSpPr txBox="1">
            <a:spLocks/>
          </p:cNvSpPr>
          <p:nvPr userDrawn="1"/>
        </p:nvSpPr>
        <p:spPr>
          <a:xfrm>
            <a:off x="4038600" y="6545176"/>
            <a:ext cx="4114800"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e-DE" sz="1000">
                <a:solidFill>
                  <a:prstClr val="black">
                    <a:tint val="75000"/>
                  </a:prstClr>
                </a:solidFill>
              </a:rPr>
              <a:t>Copyright© IFOHRA GmbH</a:t>
            </a:r>
          </a:p>
        </p:txBody>
      </p:sp>
    </p:spTree>
    <p:extLst>
      <p:ext uri="{BB962C8B-B14F-4D97-AF65-F5344CB8AC3E}">
        <p14:creationId xmlns:p14="http://schemas.microsoft.com/office/powerpoint/2010/main" val="1084378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image" Target="../media/image1.emf"/><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oleObject" Target="../embeddings/oleObject9.bin"/><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ags" Target="../tags/tag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E1945157-2C21-8300-A748-99DAACAEAE35}"/>
              </a:ext>
            </a:extLst>
          </p:cNvPr>
          <p:cNvGraphicFramePr>
            <a:graphicFrameLocks noChangeAspect="1"/>
          </p:cNvGraphicFramePr>
          <p:nvPr userDrawn="1">
            <p:custDataLst>
              <p:tags r:id="rId17"/>
            </p:custDataLst>
            <p:extLst>
              <p:ext uri="{D42A27DB-BD31-4B8C-83A1-F6EECF244321}">
                <p14:modId xmlns:p14="http://schemas.microsoft.com/office/powerpoint/2010/main" val="28087522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18" imgW="592" imgH="595" progId="TCLayout.ActiveDocument.1">
                  <p:embed/>
                </p:oleObj>
              </mc:Choice>
              <mc:Fallback>
                <p:oleObj name="think-cell Folie" r:id="rId18" imgW="592" imgH="595" progId="TCLayout.ActiveDocument.1">
                  <p:embed/>
                  <p:pic>
                    <p:nvPicPr>
                      <p:cNvPr id="8" name="Objekt 7" hidden="1">
                        <a:extLst>
                          <a:ext uri="{FF2B5EF4-FFF2-40B4-BE49-F238E27FC236}">
                            <a16:creationId xmlns:a16="http://schemas.microsoft.com/office/drawing/2014/main" id="{E1945157-2C21-8300-A748-99DAACAEAE35}"/>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24823778-8DFF-E77B-CEAF-8D709F0C365A}"/>
              </a:ext>
            </a:extLst>
          </p:cNvPr>
          <p:cNvSpPr>
            <a:spLocks noGrp="1"/>
          </p:cNvSpPr>
          <p:nvPr>
            <p:ph type="title"/>
          </p:nvPr>
        </p:nvSpPr>
        <p:spPr>
          <a:xfrm>
            <a:off x="360000" y="360000"/>
            <a:ext cx="10515600" cy="1325563"/>
          </a:xfrm>
          <a:prstGeom prst="rect">
            <a:avLst/>
          </a:prstGeom>
        </p:spPr>
        <p:txBody>
          <a:bodyPr vert="horz" lIns="91440" tIns="45720" rIns="91440" bIns="45720" rtlCol="0" anchor="t" anchorCtr="0">
            <a:normAutofit/>
          </a:bodyPr>
          <a:lstStyle/>
          <a:p>
            <a:r>
              <a:rPr lang="en-US"/>
              <a:t>Click to edit Master title style</a:t>
            </a:r>
            <a:endParaRPr lang="de-DE"/>
          </a:p>
        </p:txBody>
      </p:sp>
      <p:sp>
        <p:nvSpPr>
          <p:cNvPr id="3" name="Text Placeholder 2">
            <a:extLst>
              <a:ext uri="{FF2B5EF4-FFF2-40B4-BE49-F238E27FC236}">
                <a16:creationId xmlns:a16="http://schemas.microsoft.com/office/drawing/2014/main" id="{57A50943-B504-4991-A737-50FE465564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FB2274AE-DF5B-560F-36F3-21A33D08C3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pPr>
              <a:defRPr/>
            </a:pPr>
            <a:fld id="{D76758C0-4C81-480C-899E-5EBC05712BD4}" type="datetimeFigureOut">
              <a:rPr lang="de-DE" smtClean="0">
                <a:solidFill>
                  <a:prstClr val="black">
                    <a:tint val="75000"/>
                  </a:prstClr>
                </a:solidFill>
              </a:rPr>
              <a:pPr>
                <a:defRPr/>
              </a:pPr>
              <a:t>28.03.2025</a:t>
            </a:fld>
            <a:endParaRPr lang="de-DE">
              <a:solidFill>
                <a:prstClr val="black">
                  <a:tint val="75000"/>
                </a:prstClr>
              </a:solidFill>
            </a:endParaRPr>
          </a:p>
        </p:txBody>
      </p:sp>
      <p:sp>
        <p:nvSpPr>
          <p:cNvPr id="5" name="Footer Placeholder 4">
            <a:extLst>
              <a:ext uri="{FF2B5EF4-FFF2-40B4-BE49-F238E27FC236}">
                <a16:creationId xmlns:a16="http://schemas.microsoft.com/office/drawing/2014/main" id="{A43AEBF1-BF01-A317-2F42-7B9A7F0616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pPr>
              <a:defRPr/>
            </a:pPr>
            <a:endParaRPr lang="de-DE">
              <a:solidFill>
                <a:prstClr val="black">
                  <a:tint val="75000"/>
                </a:prstClr>
              </a:solidFill>
            </a:endParaRPr>
          </a:p>
        </p:txBody>
      </p:sp>
      <p:sp>
        <p:nvSpPr>
          <p:cNvPr id="6" name="Slide Number Placeholder 5">
            <a:extLst>
              <a:ext uri="{FF2B5EF4-FFF2-40B4-BE49-F238E27FC236}">
                <a16:creationId xmlns:a16="http://schemas.microsoft.com/office/drawing/2014/main" id="{8B0B0E9A-A30F-49DE-67D4-CF8625C1D9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pPr>
              <a:defRPr/>
            </a:pPr>
            <a:fld id="{B4883C01-AAC5-4300-9B1D-B25CF93DA964}" type="slidenum">
              <a:rPr lang="de-DE" smtClean="0">
                <a:solidFill>
                  <a:prstClr val="black">
                    <a:tint val="75000"/>
                  </a:prstClr>
                </a:solidFill>
              </a:rPr>
              <a:pPr>
                <a:defRPr/>
              </a:pPr>
              <a:t>‹Nr.›</a:t>
            </a:fld>
            <a:endParaRPr lang="de-DE">
              <a:solidFill>
                <a:prstClr val="black">
                  <a:tint val="75000"/>
                </a:prstClr>
              </a:solidFill>
            </a:endParaRPr>
          </a:p>
        </p:txBody>
      </p:sp>
    </p:spTree>
    <p:extLst>
      <p:ext uri="{BB962C8B-B14F-4D97-AF65-F5344CB8AC3E}">
        <p14:creationId xmlns:p14="http://schemas.microsoft.com/office/powerpoint/2010/main" val="23555541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702" r:id="rId15"/>
  </p:sldLayoutIdLs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E1945157-2C21-8300-A748-99DAACAEAE35}"/>
              </a:ext>
            </a:extLst>
          </p:cNvPr>
          <p:cNvGraphicFramePr>
            <a:graphicFrameLocks noChangeAspect="1"/>
          </p:cNvGraphicFramePr>
          <p:nvPr userDrawn="1">
            <p:custDataLst>
              <p:tags r:id="rId14"/>
            </p:custDataLst>
            <p:extLst>
              <p:ext uri="{D42A27DB-BD31-4B8C-83A1-F6EECF244321}">
                <p14:modId xmlns:p14="http://schemas.microsoft.com/office/powerpoint/2010/main" val="38956281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15" imgW="592" imgH="595" progId="TCLayout.ActiveDocument.1">
                  <p:embed/>
                </p:oleObj>
              </mc:Choice>
              <mc:Fallback>
                <p:oleObj name="think-cell Folie" r:id="rId15" imgW="592" imgH="595" progId="TCLayout.ActiveDocument.1">
                  <p:embed/>
                  <p:pic>
                    <p:nvPicPr>
                      <p:cNvPr id="8" name="Objekt 7" hidden="1">
                        <a:extLst>
                          <a:ext uri="{FF2B5EF4-FFF2-40B4-BE49-F238E27FC236}">
                            <a16:creationId xmlns:a16="http://schemas.microsoft.com/office/drawing/2014/main" id="{E1945157-2C21-8300-A748-99DAACAEAE35}"/>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24823778-8DFF-E77B-CEAF-8D709F0C36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57A50943-B504-4991-A737-50FE465564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B2274AE-DF5B-560F-36F3-21A33D08C3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rtl="0">
              <a:defRPr sz="1200">
                <a:solidFill>
                  <a:schemeClr val="tx1">
                    <a:tint val="75000"/>
                  </a:schemeClr>
                </a:solidFill>
                <a:latin typeface="+mn-lt"/>
              </a:defRPr>
            </a:lvl1pPr>
          </a:lstStyle>
          <a:p>
            <a:pPr>
              <a:defRPr/>
            </a:pPr>
            <a:fld id="{D76758C0-4C81-480C-899E-5EBC05712BD4}" type="datetimeFigureOut">
              <a:rPr lang="en-GB" smtClean="0">
                <a:solidFill>
                  <a:prstClr val="black">
                    <a:tint val="75000"/>
                  </a:prstClr>
                </a:solidFill>
              </a:rPr>
              <a:pPr>
                <a:defRPr/>
              </a:pPr>
              <a:t>28/03/2025</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A43AEBF1-BF01-A317-2F42-7B9A7F0616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rtl="0">
              <a:defRPr sz="1200">
                <a:solidFill>
                  <a:schemeClr val="tx1">
                    <a:tint val="75000"/>
                  </a:schemeClr>
                </a:solidFill>
                <a:latin typeface="+mn-lt"/>
              </a:defRPr>
            </a:lvl1pPr>
          </a:lstStyle>
          <a:p>
            <a:pPr>
              <a:defRPr/>
            </a:pPr>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8B0B0E9A-A30F-49DE-67D4-CF8625C1D9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rtl="0">
              <a:defRPr sz="1200">
                <a:solidFill>
                  <a:schemeClr val="tx1">
                    <a:tint val="75000"/>
                  </a:schemeClr>
                </a:solidFill>
                <a:latin typeface="+mn-lt"/>
              </a:defRPr>
            </a:lvl1pPr>
          </a:lstStyle>
          <a:p>
            <a:pPr>
              <a:defRPr/>
            </a:pPr>
            <a:fld id="{B4883C01-AAC5-4300-9B1D-B25CF93DA964}" type="slidenum">
              <a:rPr lang="en-GB" smtClean="0">
                <a:solidFill>
                  <a:prstClr val="black">
                    <a:tint val="75000"/>
                  </a:prstClr>
                </a:solidFill>
              </a:rPr>
              <a:pPr>
                <a:defRPr/>
              </a:pPr>
              <a:t>‹Nr.›</a:t>
            </a:fld>
            <a:endParaRPr lang="en-GB">
              <a:solidFill>
                <a:prstClr val="black">
                  <a:tint val="75000"/>
                </a:prstClr>
              </a:solidFill>
            </a:endParaRPr>
          </a:p>
        </p:txBody>
      </p:sp>
      <p:sp>
        <p:nvSpPr>
          <p:cNvPr id="7" name="Fußzeilenplatzhalter 1">
            <a:extLst>
              <a:ext uri="{FF2B5EF4-FFF2-40B4-BE49-F238E27FC236}">
                <a16:creationId xmlns:a16="http://schemas.microsoft.com/office/drawing/2014/main" id="{B37CBD81-33EE-4AD3-566A-3658935730E0}"/>
              </a:ext>
            </a:extLst>
          </p:cNvPr>
          <p:cNvSpPr txBox="1">
            <a:spLocks/>
          </p:cNvSpPr>
          <p:nvPr userDrawn="1"/>
        </p:nvSpPr>
        <p:spPr>
          <a:xfrm>
            <a:off x="4038600" y="6545176"/>
            <a:ext cx="4114800"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e-DE" sz="1000">
                <a:solidFill>
                  <a:prstClr val="black">
                    <a:tint val="75000"/>
                  </a:prstClr>
                </a:solidFill>
              </a:rPr>
              <a:t>Copyright© IFOHRA GmbH</a:t>
            </a:r>
          </a:p>
        </p:txBody>
      </p:sp>
    </p:spTree>
    <p:extLst>
      <p:ext uri="{BB962C8B-B14F-4D97-AF65-F5344CB8AC3E}">
        <p14:creationId xmlns:p14="http://schemas.microsoft.com/office/powerpoint/2010/main" val="318368150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emf"/><Relationship Id="rId2" Type="http://schemas.openxmlformats.org/officeDocument/2006/relationships/slideLayout" Target="../slideLayouts/slideLayout15.xml"/><Relationship Id="rId1" Type="http://schemas.openxmlformats.org/officeDocument/2006/relationships/tags" Target="../tags/tag24.xml"/><Relationship Id="rId6" Type="http://schemas.openxmlformats.org/officeDocument/2006/relationships/image" Target="../media/image18.png"/><Relationship Id="rId5" Type="http://schemas.openxmlformats.org/officeDocument/2006/relationships/image" Target="../media/image1.emf"/><Relationship Id="rId4" Type="http://schemas.openxmlformats.org/officeDocument/2006/relationships/oleObject" Target="../embeddings/oleObject21.bin"/></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5.xml"/><Relationship Id="rId1" Type="http://schemas.openxmlformats.org/officeDocument/2006/relationships/tags" Target="../tags/tag33.xml"/><Relationship Id="rId5" Type="http://schemas.openxmlformats.org/officeDocument/2006/relationships/image" Target="../media/image1.emf"/><Relationship Id="rId4" Type="http://schemas.openxmlformats.org/officeDocument/2006/relationships/oleObject" Target="../embeddings/oleObject23.bin"/></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7" Type="http://schemas.microsoft.com/office/2007/relationships/hdphoto" Target="../media/hdphoto2.wdp"/><Relationship Id="rId2" Type="http://schemas.openxmlformats.org/officeDocument/2006/relationships/slideLayout" Target="../slideLayouts/slideLayout15.xml"/><Relationship Id="rId1" Type="http://schemas.openxmlformats.org/officeDocument/2006/relationships/tags" Target="../tags/tag34.xml"/><Relationship Id="rId6" Type="http://schemas.openxmlformats.org/officeDocument/2006/relationships/image" Target="../media/image27.png"/><Relationship Id="rId5" Type="http://schemas.openxmlformats.org/officeDocument/2006/relationships/image" Target="../media/image26.emf"/><Relationship Id="rId4" Type="http://schemas.openxmlformats.org/officeDocument/2006/relationships/oleObject" Target="../embeddings/oleObject25.bin"/></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5.xml"/><Relationship Id="rId1" Type="http://schemas.openxmlformats.org/officeDocument/2006/relationships/tags" Target="../tags/tag25.xml"/><Relationship Id="rId6" Type="http://schemas.openxmlformats.org/officeDocument/2006/relationships/image" Target="../media/image21.png"/><Relationship Id="rId5" Type="http://schemas.openxmlformats.org/officeDocument/2006/relationships/image" Target="../media/image1.emf"/><Relationship Id="rId4" Type="http://schemas.openxmlformats.org/officeDocument/2006/relationships/oleObject" Target="../embeddings/oleObject22.bin"/></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5.xml"/><Relationship Id="rId1" Type="http://schemas.openxmlformats.org/officeDocument/2006/relationships/tags" Target="../tags/tag26.xml"/><Relationship Id="rId5" Type="http://schemas.openxmlformats.org/officeDocument/2006/relationships/image" Target="../media/image1.emf"/><Relationship Id="rId4" Type="http://schemas.openxmlformats.org/officeDocument/2006/relationships/oleObject" Target="../embeddings/oleObject23.bin"/></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5.xml"/><Relationship Id="rId1" Type="http://schemas.openxmlformats.org/officeDocument/2006/relationships/tags" Target="../tags/tag27.xml"/><Relationship Id="rId5" Type="http://schemas.openxmlformats.org/officeDocument/2006/relationships/image" Target="../media/image1.emf"/><Relationship Id="rId4" Type="http://schemas.openxmlformats.org/officeDocument/2006/relationships/oleObject" Target="../embeddings/oleObject24.bin"/></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5.xml"/><Relationship Id="rId1" Type="http://schemas.openxmlformats.org/officeDocument/2006/relationships/tags" Target="../tags/tag28.xml"/><Relationship Id="rId5" Type="http://schemas.openxmlformats.org/officeDocument/2006/relationships/image" Target="../media/image1.emf"/><Relationship Id="rId4" Type="http://schemas.openxmlformats.org/officeDocument/2006/relationships/oleObject" Target="../embeddings/oleObject23.bin"/></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5.xml"/><Relationship Id="rId1" Type="http://schemas.openxmlformats.org/officeDocument/2006/relationships/tags" Target="../tags/tag29.xml"/><Relationship Id="rId6" Type="http://schemas.openxmlformats.org/officeDocument/2006/relationships/image" Target="../media/image22.png"/><Relationship Id="rId5" Type="http://schemas.openxmlformats.org/officeDocument/2006/relationships/image" Target="../media/image1.emf"/><Relationship Id="rId4" Type="http://schemas.openxmlformats.org/officeDocument/2006/relationships/oleObject" Target="../embeddings/oleObject24.bin"/></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5.xml"/><Relationship Id="rId1" Type="http://schemas.openxmlformats.org/officeDocument/2006/relationships/tags" Target="../tags/tag30.xml"/><Relationship Id="rId5" Type="http://schemas.openxmlformats.org/officeDocument/2006/relationships/image" Target="../media/image1.emf"/><Relationship Id="rId4" Type="http://schemas.openxmlformats.org/officeDocument/2006/relationships/oleObject" Target="../embeddings/oleObject23.bin"/></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5.xml"/><Relationship Id="rId1" Type="http://schemas.openxmlformats.org/officeDocument/2006/relationships/tags" Target="../tags/tag31.xml"/><Relationship Id="rId5" Type="http://schemas.openxmlformats.org/officeDocument/2006/relationships/image" Target="../media/image1.emf"/><Relationship Id="rId4" Type="http://schemas.openxmlformats.org/officeDocument/2006/relationships/oleObject" Target="../embeddings/oleObject24.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5.xml"/><Relationship Id="rId1" Type="http://schemas.openxmlformats.org/officeDocument/2006/relationships/tags" Target="../tags/tag3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a:extLst>
            <a:ext uri="{FF2B5EF4-FFF2-40B4-BE49-F238E27FC236}">
              <a16:creationId xmlns:a16="http://schemas.microsoft.com/office/drawing/2014/main" id="{04284828-F450-D1E0-1D91-DB44B9D79FA6}"/>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B131110A-B915-1789-85F1-BBC365D414D1}"/>
              </a:ext>
            </a:extLst>
          </p:cNvPr>
          <p:cNvGraphicFramePr>
            <a:graphicFrameLocks noChangeAspect="1"/>
          </p:cNvGraphicFramePr>
          <p:nvPr>
            <p:custDataLst>
              <p:tags r:id="rId1"/>
            </p:custDataLst>
            <p:extLst>
              <p:ext uri="{D42A27DB-BD31-4B8C-83A1-F6EECF244321}">
                <p14:modId xmlns:p14="http://schemas.microsoft.com/office/powerpoint/2010/main" val="21787172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95" imgH="396" progId="TCLayout.ActiveDocument.1">
                  <p:embed/>
                </p:oleObj>
              </mc:Choice>
              <mc:Fallback>
                <p:oleObj name="think-cell Folie" r:id="rId4" imgW="395" imgH="396" progId="TCLayout.ActiveDocument.1">
                  <p:embed/>
                  <p:pic>
                    <p:nvPicPr>
                      <p:cNvPr id="4" name="think-cell data - do not delete" hidden="1">
                        <a:extLst>
                          <a:ext uri="{FF2B5EF4-FFF2-40B4-BE49-F238E27FC236}">
                            <a16:creationId xmlns:a16="http://schemas.microsoft.com/office/drawing/2014/main" id="{B131110A-B915-1789-85F1-BBC365D414D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a:extLst>
              <a:ext uri="{FF2B5EF4-FFF2-40B4-BE49-F238E27FC236}">
                <a16:creationId xmlns:a16="http://schemas.microsoft.com/office/drawing/2014/main" id="{7A05498A-085B-15F9-CF04-7B5B879FA19B}"/>
              </a:ext>
            </a:extLst>
          </p:cNvPr>
          <p:cNvSpPr/>
          <p:nvPr/>
        </p:nvSpPr>
        <p:spPr>
          <a:xfrm>
            <a:off x="0" y="0"/>
            <a:ext cx="6817766" cy="5435600"/>
          </a:xfrm>
          <a:prstGeom prst="rect">
            <a:avLst/>
          </a:prstGeom>
          <a:solidFill>
            <a:srgbClr val="395A85"/>
          </a:solidFill>
          <a:ln>
            <a:solidFill>
              <a:srgbClr val="395A85"/>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a:p>
            <a:pPr>
              <a:lnSpc>
                <a:spcPct val="107000"/>
              </a:lnSpc>
              <a:spcAft>
                <a:spcPts val="800"/>
              </a:spcAft>
            </a:pPr>
            <a:r>
              <a:rPr lang="de-DE" sz="1100" kern="100">
                <a:effectLst/>
                <a:ea typeface="Aptos" panose="020B0004020202020204" pitchFamily="34" charset="0"/>
                <a:cs typeface="Times New Roman" panose="02020603050405020304" pitchFamily="18" charset="0"/>
              </a:rPr>
              <a:t> </a:t>
            </a:r>
          </a:p>
        </p:txBody>
      </p:sp>
      <p:pic>
        <p:nvPicPr>
          <p:cNvPr id="3" name="Grafik 2" descr="Ein Bild, das Text, Grafiken, Schrift, Grafikdesign enthält.&#10;&#10;Automatisch generierte Beschreibung">
            <a:extLst>
              <a:ext uri="{FF2B5EF4-FFF2-40B4-BE49-F238E27FC236}">
                <a16:creationId xmlns:a16="http://schemas.microsoft.com/office/drawing/2014/main" id="{453D49D9-8C60-285A-F7C2-7162A6C30F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01996" y="0"/>
            <a:ext cx="1715770" cy="1715770"/>
          </a:xfrm>
          <a:prstGeom prst="rect">
            <a:avLst/>
          </a:prstGeom>
        </p:spPr>
      </p:pic>
      <p:sp>
        <p:nvSpPr>
          <p:cNvPr id="5" name="Textfeld 2">
            <a:extLst>
              <a:ext uri="{FF2B5EF4-FFF2-40B4-BE49-F238E27FC236}">
                <a16:creationId xmlns:a16="http://schemas.microsoft.com/office/drawing/2014/main" id="{2A08715C-C1F4-A770-DF4C-4C3FED40EF9D}"/>
              </a:ext>
            </a:extLst>
          </p:cNvPr>
          <p:cNvSpPr txBox="1">
            <a:spLocks noChangeArrowheads="1"/>
          </p:cNvSpPr>
          <p:nvPr/>
        </p:nvSpPr>
        <p:spPr bwMode="auto">
          <a:xfrm>
            <a:off x="318654" y="1856584"/>
            <a:ext cx="5985164" cy="1489639"/>
          </a:xfrm>
          <a:prstGeom prst="rect">
            <a:avLst/>
          </a:prstGeom>
          <a:no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de-DE" sz="2800" kern="100" dirty="0">
                <a:solidFill>
                  <a:srgbClr val="FFFFFF"/>
                </a:solidFill>
                <a:effectLst/>
                <a:latin typeface="Aptos Display" panose="020B0004020202020204" pitchFamily="34" charset="0"/>
                <a:ea typeface="Aptos" panose="020B0004020202020204" pitchFamily="34" charset="0"/>
                <a:cs typeface="Arial" panose="020B0604020202020204" pitchFamily="34" charset="0"/>
              </a:rPr>
              <a:t>Whitepaper</a:t>
            </a:r>
            <a:r>
              <a:rPr lang="de-DE" sz="4000" kern="100" dirty="0">
                <a:solidFill>
                  <a:srgbClr val="FFFFFF"/>
                </a:solidFill>
                <a:effectLst/>
                <a:latin typeface="Aptos Display" panose="020B0004020202020204" pitchFamily="34" charset="0"/>
                <a:ea typeface="Aptos" panose="020B0004020202020204" pitchFamily="34" charset="0"/>
                <a:cs typeface="Arial" panose="020B0604020202020204" pitchFamily="34" charset="0"/>
              </a:rPr>
              <a:t> </a:t>
            </a:r>
          </a:p>
          <a:p>
            <a:pPr>
              <a:lnSpc>
                <a:spcPct val="107000"/>
              </a:lnSpc>
              <a:spcAft>
                <a:spcPts val="800"/>
              </a:spcAft>
            </a:pPr>
            <a:r>
              <a:rPr lang="de-DE" sz="4000" kern="100" dirty="0">
                <a:solidFill>
                  <a:srgbClr val="FFFFFF"/>
                </a:solidFill>
                <a:effectLst/>
                <a:latin typeface="Aptos Display" panose="020B0004020202020204" pitchFamily="34" charset="0"/>
                <a:ea typeface="Aptos" panose="020B0004020202020204" pitchFamily="34" charset="0"/>
                <a:cs typeface="Arial" panose="020B0604020202020204" pitchFamily="34" charset="0"/>
              </a:rPr>
              <a:t>ESG </a:t>
            </a:r>
            <a:r>
              <a:rPr lang="de-DE" sz="4000" kern="100" dirty="0" err="1">
                <a:solidFill>
                  <a:srgbClr val="FFFFFF"/>
                </a:solidFill>
                <a:effectLst/>
                <a:latin typeface="Aptos Display" panose="020B0004020202020204" pitchFamily="34" charset="0"/>
                <a:ea typeface="Aptos" panose="020B0004020202020204" pitchFamily="34" charset="0"/>
                <a:cs typeface="Arial" panose="020B0604020202020204" pitchFamily="34" charset="0"/>
              </a:rPr>
              <a:t>Sustainability</a:t>
            </a:r>
            <a:r>
              <a:rPr lang="de-DE" sz="4000" kern="100" dirty="0">
                <a:solidFill>
                  <a:srgbClr val="FFFFFF"/>
                </a:solidFill>
                <a:effectLst/>
                <a:latin typeface="Aptos Display" panose="020B0004020202020204" pitchFamily="34" charset="0"/>
                <a:ea typeface="Aptos" panose="020B0004020202020204" pitchFamily="34" charset="0"/>
                <a:cs typeface="Arial" panose="020B0604020202020204" pitchFamily="34" charset="0"/>
              </a:rPr>
              <a:t> Report</a:t>
            </a:r>
            <a:endParaRPr lang="de-DE" sz="11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6" name="Grafik 5">
            <a:extLst>
              <a:ext uri="{FF2B5EF4-FFF2-40B4-BE49-F238E27FC236}">
                <a16:creationId xmlns:a16="http://schemas.microsoft.com/office/drawing/2014/main" id="{9CC8CDE7-3A10-5869-50D7-1A55B319956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4354534"/>
            <a:ext cx="698500" cy="1349375"/>
          </a:xfrm>
          <a:prstGeom prst="rect">
            <a:avLst/>
          </a:prstGeom>
          <a:noFill/>
          <a:ln>
            <a:noFill/>
          </a:ln>
        </p:spPr>
      </p:pic>
    </p:spTree>
    <p:extLst>
      <p:ext uri="{BB962C8B-B14F-4D97-AF65-F5344CB8AC3E}">
        <p14:creationId xmlns:p14="http://schemas.microsoft.com/office/powerpoint/2010/main" val="3594883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a:extLst>
            <a:ext uri="{FF2B5EF4-FFF2-40B4-BE49-F238E27FC236}">
              <a16:creationId xmlns:a16="http://schemas.microsoft.com/office/drawing/2014/main" id="{5E5496EF-B8C9-6CB5-2D9A-97B04164C574}"/>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C95298C6-BCDB-10B3-4564-416D7BECA49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95" imgH="396" progId="TCLayout.ActiveDocument.1">
                  <p:embed/>
                </p:oleObj>
              </mc:Choice>
              <mc:Fallback>
                <p:oleObj name="think-cell Folie" r:id="rId4" imgW="395" imgH="396" progId="TCLayout.ActiveDocument.1">
                  <p:embed/>
                  <p:pic>
                    <p:nvPicPr>
                      <p:cNvPr id="4" name="think-cell data - do not delete" hidden="1">
                        <a:extLst>
                          <a:ext uri="{FF2B5EF4-FFF2-40B4-BE49-F238E27FC236}">
                            <a16:creationId xmlns:a16="http://schemas.microsoft.com/office/drawing/2014/main" id="{C95298C6-BCDB-10B3-4564-416D7BECA49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1" name="Textfeld 2">
            <a:extLst>
              <a:ext uri="{FF2B5EF4-FFF2-40B4-BE49-F238E27FC236}">
                <a16:creationId xmlns:a16="http://schemas.microsoft.com/office/drawing/2014/main" id="{E4ED3CFA-CE53-0A86-CB5B-5F127C3C5887}"/>
              </a:ext>
            </a:extLst>
          </p:cNvPr>
          <p:cNvSpPr txBox="1">
            <a:spLocks noChangeArrowheads="1"/>
          </p:cNvSpPr>
          <p:nvPr/>
        </p:nvSpPr>
        <p:spPr bwMode="auto">
          <a:xfrm>
            <a:off x="8407909" y="441028"/>
            <a:ext cx="3050877" cy="7717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de-DE" sz="2000" b="1" kern="100" dirty="0">
                <a:effectLst/>
                <a:latin typeface="Aptos Display" panose="020B0004020202020204" pitchFamily="34" charset="0"/>
                <a:ea typeface="Aptos" panose="020B0004020202020204" pitchFamily="34" charset="0"/>
                <a:cs typeface="Times New Roman" panose="02020603050405020304" pitchFamily="18" charset="0"/>
              </a:rPr>
              <a:t>Qualitative und quantitative Vorteile</a:t>
            </a:r>
            <a:endParaRPr lang="de-DE"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2" name="Textfeld 21">
            <a:extLst>
              <a:ext uri="{FF2B5EF4-FFF2-40B4-BE49-F238E27FC236}">
                <a16:creationId xmlns:a16="http://schemas.microsoft.com/office/drawing/2014/main" id="{C1E2A5C9-794A-14A4-E8E7-01DC651240D7}"/>
              </a:ext>
            </a:extLst>
          </p:cNvPr>
          <p:cNvSpPr txBox="1"/>
          <p:nvPr/>
        </p:nvSpPr>
        <p:spPr>
          <a:xfrm>
            <a:off x="590035" y="2094372"/>
            <a:ext cx="5761961" cy="707886"/>
          </a:xfrm>
          <a:prstGeom prst="rect">
            <a:avLst/>
          </a:prstGeom>
          <a:noFill/>
        </p:spPr>
        <p:txBody>
          <a:bodyPr wrap="square">
            <a:spAutoFit/>
          </a:bodyPr>
          <a:lstStyle/>
          <a:p>
            <a:r>
              <a:rPr lang="de-DE" sz="2000" b="1" kern="100" dirty="0">
                <a:solidFill>
                  <a:srgbClr val="395A85"/>
                </a:solidFill>
                <a:latin typeface="Aptos Display" panose="020B0004020202020204" pitchFamily="34" charset="0"/>
                <a:ea typeface="Aptos" panose="020B0004020202020204" pitchFamily="34" charset="0"/>
                <a:cs typeface="Times New Roman" panose="02020603050405020304" pitchFamily="18" charset="0"/>
              </a:rPr>
              <a:t>ESG Reporting – Beschreibung, Vorteile</a:t>
            </a:r>
            <a:endParaRPr lang="de-DE" sz="2000" b="1" kern="100" dirty="0">
              <a:solidFill>
                <a:srgbClr val="395A85"/>
              </a:solidFill>
              <a:effectLst/>
              <a:latin typeface="Aptos Display" panose="020B0004020202020204" pitchFamily="34" charset="0"/>
              <a:ea typeface="Aptos" panose="020B0004020202020204" pitchFamily="34" charset="0"/>
              <a:cs typeface="Times New Roman" panose="02020603050405020304" pitchFamily="18" charset="0"/>
            </a:endParaRPr>
          </a:p>
          <a:p>
            <a:endParaRPr lang="de-DE" sz="2000" b="1" dirty="0">
              <a:solidFill>
                <a:srgbClr val="395A85"/>
              </a:solidFill>
              <a:latin typeface="Aptos Display" panose="020B0004020202020204" pitchFamily="34" charset="0"/>
            </a:endParaRPr>
          </a:p>
        </p:txBody>
      </p:sp>
      <p:sp>
        <p:nvSpPr>
          <p:cNvPr id="23" name="Textfeld 22">
            <a:extLst>
              <a:ext uri="{FF2B5EF4-FFF2-40B4-BE49-F238E27FC236}">
                <a16:creationId xmlns:a16="http://schemas.microsoft.com/office/drawing/2014/main" id="{C5A159C1-93B3-023E-FB8B-B5DED53E9EE6}"/>
              </a:ext>
            </a:extLst>
          </p:cNvPr>
          <p:cNvSpPr txBox="1"/>
          <p:nvPr/>
        </p:nvSpPr>
        <p:spPr>
          <a:xfrm>
            <a:off x="590035" y="2802258"/>
            <a:ext cx="6097772" cy="338554"/>
          </a:xfrm>
          <a:prstGeom prst="rect">
            <a:avLst/>
          </a:prstGeom>
          <a:noFill/>
        </p:spPr>
        <p:txBody>
          <a:bodyPr wrap="square">
            <a:spAutoFit/>
          </a:bodyPr>
          <a:lstStyle/>
          <a:p>
            <a:r>
              <a:rPr lang="de-DE" sz="1600" b="1" kern="100" dirty="0">
                <a:latin typeface="Aptos Display" panose="020B0004020202020204" pitchFamily="34" charset="0"/>
                <a:ea typeface="Aptos" panose="020B0004020202020204" pitchFamily="34" charset="0"/>
                <a:cs typeface="Times New Roman" panose="02020603050405020304" pitchFamily="18" charset="0"/>
              </a:rPr>
              <a:t>…</a:t>
            </a:r>
            <a:endParaRPr lang="de-DE" sz="1600" kern="100" dirty="0">
              <a:latin typeface="Aptos Display" panose="020B0004020202020204" pitchFamily="34" charset="0"/>
              <a:cs typeface="Times New Roman" panose="02020603050405020304" pitchFamily="18" charset="0"/>
            </a:endParaRPr>
          </a:p>
        </p:txBody>
      </p:sp>
      <p:cxnSp>
        <p:nvCxnSpPr>
          <p:cNvPr id="24" name="Gerader Verbinder 23">
            <a:extLst>
              <a:ext uri="{FF2B5EF4-FFF2-40B4-BE49-F238E27FC236}">
                <a16:creationId xmlns:a16="http://schemas.microsoft.com/office/drawing/2014/main" id="{69C43D1E-5A18-AB0D-5066-B255E8511B97}"/>
              </a:ext>
            </a:extLst>
          </p:cNvPr>
          <p:cNvCxnSpPr>
            <a:cxnSpLocks/>
          </p:cNvCxnSpPr>
          <p:nvPr/>
        </p:nvCxnSpPr>
        <p:spPr>
          <a:xfrm>
            <a:off x="664815" y="2637223"/>
            <a:ext cx="5687181" cy="0"/>
          </a:xfrm>
          <a:prstGeom prst="line">
            <a:avLst/>
          </a:prstGeom>
          <a:ln w="57150">
            <a:solidFill>
              <a:srgbClr val="395A85"/>
            </a:solidFill>
          </a:ln>
        </p:spPr>
        <p:style>
          <a:lnRef idx="3">
            <a:schemeClr val="accent1"/>
          </a:lnRef>
          <a:fillRef idx="0">
            <a:schemeClr val="accent1"/>
          </a:fillRef>
          <a:effectRef idx="2">
            <a:schemeClr val="accent1"/>
          </a:effectRef>
          <a:fontRef idx="minor">
            <a:schemeClr val="tx1"/>
          </a:fontRef>
        </p:style>
      </p:cxnSp>
      <p:grpSp>
        <p:nvGrpSpPr>
          <p:cNvPr id="56" name="Gruppieren 55">
            <a:extLst>
              <a:ext uri="{FF2B5EF4-FFF2-40B4-BE49-F238E27FC236}">
                <a16:creationId xmlns:a16="http://schemas.microsoft.com/office/drawing/2014/main" id="{B011A27C-569C-9B74-C179-EC9B4FFAEACB}"/>
              </a:ext>
            </a:extLst>
          </p:cNvPr>
          <p:cNvGrpSpPr/>
          <p:nvPr/>
        </p:nvGrpSpPr>
        <p:grpSpPr>
          <a:xfrm>
            <a:off x="9138297" y="1075720"/>
            <a:ext cx="1925632" cy="5586632"/>
            <a:chOff x="8973387" y="1295853"/>
            <a:chExt cx="1925632" cy="5586632"/>
          </a:xfrm>
        </p:grpSpPr>
        <p:grpSp>
          <p:nvGrpSpPr>
            <p:cNvPr id="3" name="Gruppieren 2">
              <a:extLst>
                <a:ext uri="{FF2B5EF4-FFF2-40B4-BE49-F238E27FC236}">
                  <a16:creationId xmlns:a16="http://schemas.microsoft.com/office/drawing/2014/main" id="{4AF0321A-2609-3AB3-4C07-BA731D8804D3}"/>
                </a:ext>
              </a:extLst>
            </p:cNvPr>
            <p:cNvGrpSpPr/>
            <p:nvPr/>
          </p:nvGrpSpPr>
          <p:grpSpPr>
            <a:xfrm>
              <a:off x="9386296" y="1918221"/>
              <a:ext cx="1085219" cy="601287"/>
              <a:chOff x="433650" y="-1652305"/>
              <a:chExt cx="1293207" cy="750947"/>
            </a:xfrm>
            <a:solidFill>
              <a:srgbClr val="FFFFFF"/>
            </a:solidFill>
          </p:grpSpPr>
          <p:sp>
            <p:nvSpPr>
              <p:cNvPr id="19" name="Halbbogen 18">
                <a:extLst>
                  <a:ext uri="{FF2B5EF4-FFF2-40B4-BE49-F238E27FC236}">
                    <a16:creationId xmlns:a16="http://schemas.microsoft.com/office/drawing/2014/main" id="{7C7E9DBD-A3BC-BD4C-DBD7-92FD3C24035E}"/>
                  </a:ext>
                </a:extLst>
              </p:cNvPr>
              <p:cNvSpPr/>
              <p:nvPr/>
            </p:nvSpPr>
            <p:spPr>
              <a:xfrm rot="16200000">
                <a:off x="986379" y="-1642077"/>
                <a:ext cx="750706" cy="730250"/>
              </a:xfrm>
              <a:prstGeom prst="blockArc">
                <a:avLst/>
              </a:prstGeom>
              <a:gr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sz="1400">
                  <a:solidFill>
                    <a:schemeClr val="tx1"/>
                  </a:solidFill>
                </a:endParaRPr>
              </a:p>
            </p:txBody>
          </p:sp>
          <p:sp>
            <p:nvSpPr>
              <p:cNvPr id="20" name="Halbbogen 19">
                <a:extLst>
                  <a:ext uri="{FF2B5EF4-FFF2-40B4-BE49-F238E27FC236}">
                    <a16:creationId xmlns:a16="http://schemas.microsoft.com/office/drawing/2014/main" id="{C087E273-E3DA-4142-A15F-139173338413}"/>
                  </a:ext>
                </a:extLst>
              </p:cNvPr>
              <p:cNvSpPr/>
              <p:nvPr/>
            </p:nvSpPr>
            <p:spPr>
              <a:xfrm rot="5400000" flipH="1">
                <a:off x="423424" y="-1641834"/>
                <a:ext cx="750702" cy="730249"/>
              </a:xfrm>
              <a:prstGeom prst="blockArc">
                <a:avLst/>
              </a:prstGeom>
              <a:gr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sz="1400">
                  <a:solidFill>
                    <a:schemeClr val="tx1"/>
                  </a:solidFill>
                </a:endParaRPr>
              </a:p>
            </p:txBody>
          </p:sp>
        </p:grpSp>
        <p:sp>
          <p:nvSpPr>
            <p:cNvPr id="5" name="Rechteck: abgerundete Ecken 4">
              <a:extLst>
                <a:ext uri="{FF2B5EF4-FFF2-40B4-BE49-F238E27FC236}">
                  <a16:creationId xmlns:a16="http://schemas.microsoft.com/office/drawing/2014/main" id="{1F4442ED-1DFF-6834-5A47-E8694BC4A858}"/>
                </a:ext>
              </a:extLst>
            </p:cNvPr>
            <p:cNvSpPr/>
            <p:nvPr/>
          </p:nvSpPr>
          <p:spPr>
            <a:xfrm>
              <a:off x="8979096" y="1295853"/>
              <a:ext cx="1919923" cy="775901"/>
            </a:xfrm>
            <a:prstGeom prst="round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400" kern="100" dirty="0">
                  <a:solidFill>
                    <a:schemeClr val="tx1"/>
                  </a:solidFill>
                  <a:effectLst/>
                  <a:latin typeface="Aptos Display" panose="020B0004020202020204" pitchFamily="34" charset="0"/>
                  <a:ea typeface="Aptos" panose="020B0004020202020204" pitchFamily="34" charset="0"/>
                  <a:cs typeface="Arial" panose="020B0604020202020204" pitchFamily="34" charset="0"/>
                </a:rPr>
                <a:t>Effizienz und Kostensenkung</a:t>
              </a:r>
              <a:endParaRPr lang="de-DE" sz="1400" kern="100" dirty="0">
                <a:solidFill>
                  <a:schemeClr val="tx1"/>
                </a:solidFill>
                <a:effectLst/>
                <a:ea typeface="Aptos" panose="020B0004020202020204" pitchFamily="34" charset="0"/>
                <a:cs typeface="Times New Roman" panose="02020603050405020304" pitchFamily="18" charset="0"/>
              </a:endParaRPr>
            </a:p>
          </p:txBody>
        </p:sp>
        <p:grpSp>
          <p:nvGrpSpPr>
            <p:cNvPr id="6" name="Gruppieren 5">
              <a:extLst>
                <a:ext uri="{FF2B5EF4-FFF2-40B4-BE49-F238E27FC236}">
                  <a16:creationId xmlns:a16="http://schemas.microsoft.com/office/drawing/2014/main" id="{54D77A09-303F-5746-0096-3E7F515C2704}"/>
                </a:ext>
              </a:extLst>
            </p:cNvPr>
            <p:cNvGrpSpPr/>
            <p:nvPr/>
          </p:nvGrpSpPr>
          <p:grpSpPr>
            <a:xfrm>
              <a:off x="9388328" y="2754133"/>
              <a:ext cx="1085215" cy="601291"/>
              <a:chOff x="422293" y="-1656272"/>
              <a:chExt cx="1293202" cy="750951"/>
            </a:xfrm>
            <a:solidFill>
              <a:srgbClr val="FFFFFF"/>
            </a:solidFill>
          </p:grpSpPr>
          <p:sp>
            <p:nvSpPr>
              <p:cNvPr id="17" name="Halbbogen 16">
                <a:extLst>
                  <a:ext uri="{FF2B5EF4-FFF2-40B4-BE49-F238E27FC236}">
                    <a16:creationId xmlns:a16="http://schemas.microsoft.com/office/drawing/2014/main" id="{B8E8C34B-B58A-AB08-418C-22D17C01AF54}"/>
                  </a:ext>
                </a:extLst>
              </p:cNvPr>
              <p:cNvSpPr/>
              <p:nvPr/>
            </p:nvSpPr>
            <p:spPr>
              <a:xfrm rot="16200000">
                <a:off x="975016" y="-1646043"/>
                <a:ext cx="750707" cy="730250"/>
              </a:xfrm>
              <a:prstGeom prst="blockArc">
                <a:avLst/>
              </a:prstGeom>
              <a:gr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sz="1400">
                  <a:solidFill>
                    <a:schemeClr val="tx1"/>
                  </a:solidFill>
                </a:endParaRPr>
              </a:p>
            </p:txBody>
          </p:sp>
          <p:sp>
            <p:nvSpPr>
              <p:cNvPr id="18" name="Halbbogen 17">
                <a:extLst>
                  <a:ext uri="{FF2B5EF4-FFF2-40B4-BE49-F238E27FC236}">
                    <a16:creationId xmlns:a16="http://schemas.microsoft.com/office/drawing/2014/main" id="{64856162-D491-B5FB-93CB-A946803E4D49}"/>
                  </a:ext>
                </a:extLst>
              </p:cNvPr>
              <p:cNvSpPr/>
              <p:nvPr/>
            </p:nvSpPr>
            <p:spPr>
              <a:xfrm rot="5400000" flipH="1">
                <a:off x="412064" y="-1645799"/>
                <a:ext cx="750707" cy="730250"/>
              </a:xfrm>
              <a:prstGeom prst="blockArc">
                <a:avLst/>
              </a:prstGeom>
              <a:gr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sz="1400">
                  <a:solidFill>
                    <a:schemeClr val="tx1"/>
                  </a:solidFill>
                </a:endParaRPr>
              </a:p>
            </p:txBody>
          </p:sp>
        </p:grpSp>
        <p:grpSp>
          <p:nvGrpSpPr>
            <p:cNvPr id="7" name="Gruppieren 6">
              <a:extLst>
                <a:ext uri="{FF2B5EF4-FFF2-40B4-BE49-F238E27FC236}">
                  <a16:creationId xmlns:a16="http://schemas.microsoft.com/office/drawing/2014/main" id="{19BDD8AE-A634-BB95-CF5D-C4120BD6CF43}"/>
                </a:ext>
              </a:extLst>
            </p:cNvPr>
            <p:cNvGrpSpPr/>
            <p:nvPr/>
          </p:nvGrpSpPr>
          <p:grpSpPr>
            <a:xfrm>
              <a:off x="9402624" y="3817227"/>
              <a:ext cx="1085218" cy="601289"/>
              <a:chOff x="446212" y="-1405423"/>
              <a:chExt cx="1293207" cy="750949"/>
            </a:xfrm>
            <a:solidFill>
              <a:srgbClr val="FFFFFF"/>
            </a:solidFill>
          </p:grpSpPr>
          <p:sp>
            <p:nvSpPr>
              <p:cNvPr id="15" name="Halbbogen 14">
                <a:extLst>
                  <a:ext uri="{FF2B5EF4-FFF2-40B4-BE49-F238E27FC236}">
                    <a16:creationId xmlns:a16="http://schemas.microsoft.com/office/drawing/2014/main" id="{81D800C3-2519-6FE1-7AC6-D2CC906824F5}"/>
                  </a:ext>
                </a:extLst>
              </p:cNvPr>
              <p:cNvSpPr/>
              <p:nvPr/>
            </p:nvSpPr>
            <p:spPr>
              <a:xfrm rot="16200000">
                <a:off x="998940" y="-1395194"/>
                <a:ext cx="750707" cy="730250"/>
              </a:xfrm>
              <a:prstGeom prst="blockArc">
                <a:avLst/>
              </a:prstGeom>
              <a:gr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sz="1400">
                  <a:solidFill>
                    <a:schemeClr val="tx1"/>
                  </a:solidFill>
                </a:endParaRPr>
              </a:p>
            </p:txBody>
          </p:sp>
          <p:sp>
            <p:nvSpPr>
              <p:cNvPr id="16" name="Halbbogen 15">
                <a:extLst>
                  <a:ext uri="{FF2B5EF4-FFF2-40B4-BE49-F238E27FC236}">
                    <a16:creationId xmlns:a16="http://schemas.microsoft.com/office/drawing/2014/main" id="{816024EC-3D6B-FA88-EF1F-0A521B158875}"/>
                  </a:ext>
                </a:extLst>
              </p:cNvPr>
              <p:cNvSpPr/>
              <p:nvPr/>
            </p:nvSpPr>
            <p:spPr>
              <a:xfrm rot="5400000" flipH="1">
                <a:off x="435985" y="-1394951"/>
                <a:ext cx="750704" cy="730249"/>
              </a:xfrm>
              <a:prstGeom prst="blockArc">
                <a:avLst/>
              </a:prstGeom>
              <a:gr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sz="1400">
                  <a:solidFill>
                    <a:schemeClr val="tx1"/>
                  </a:solidFill>
                </a:endParaRPr>
              </a:p>
            </p:txBody>
          </p:sp>
        </p:grpSp>
        <p:grpSp>
          <p:nvGrpSpPr>
            <p:cNvPr id="8" name="Gruppieren 7">
              <a:extLst>
                <a:ext uri="{FF2B5EF4-FFF2-40B4-BE49-F238E27FC236}">
                  <a16:creationId xmlns:a16="http://schemas.microsoft.com/office/drawing/2014/main" id="{8546C3BD-57C3-9E2F-29F7-0C62A799D27C}"/>
                </a:ext>
              </a:extLst>
            </p:cNvPr>
            <p:cNvGrpSpPr/>
            <p:nvPr/>
          </p:nvGrpSpPr>
          <p:grpSpPr>
            <a:xfrm>
              <a:off x="9386296" y="4887000"/>
              <a:ext cx="1085216" cy="601287"/>
              <a:chOff x="429871" y="-1394725"/>
              <a:chExt cx="1293203" cy="750948"/>
            </a:xfrm>
            <a:solidFill>
              <a:srgbClr val="FFFFFF"/>
            </a:solidFill>
          </p:grpSpPr>
          <p:sp>
            <p:nvSpPr>
              <p:cNvPr id="13" name="Halbbogen 12">
                <a:extLst>
                  <a:ext uri="{FF2B5EF4-FFF2-40B4-BE49-F238E27FC236}">
                    <a16:creationId xmlns:a16="http://schemas.microsoft.com/office/drawing/2014/main" id="{3BC0ED23-52BE-9C12-2888-47C2FB5AEDA5}"/>
                  </a:ext>
                </a:extLst>
              </p:cNvPr>
              <p:cNvSpPr/>
              <p:nvPr/>
            </p:nvSpPr>
            <p:spPr>
              <a:xfrm rot="16200000">
                <a:off x="982595" y="-1384496"/>
                <a:ext cx="750708" cy="730250"/>
              </a:xfrm>
              <a:prstGeom prst="blockArc">
                <a:avLst/>
              </a:prstGeom>
              <a:gr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sz="1400">
                  <a:solidFill>
                    <a:schemeClr val="tx1"/>
                  </a:solidFill>
                </a:endParaRPr>
              </a:p>
            </p:txBody>
          </p:sp>
          <p:sp>
            <p:nvSpPr>
              <p:cNvPr id="14" name="Halbbogen 13">
                <a:extLst>
                  <a:ext uri="{FF2B5EF4-FFF2-40B4-BE49-F238E27FC236}">
                    <a16:creationId xmlns:a16="http://schemas.microsoft.com/office/drawing/2014/main" id="{D3FE79CD-6995-F6FD-5779-217CCDFFEA36}"/>
                  </a:ext>
                </a:extLst>
              </p:cNvPr>
              <p:cNvSpPr/>
              <p:nvPr/>
            </p:nvSpPr>
            <p:spPr>
              <a:xfrm rot="5400000" flipH="1">
                <a:off x="419644" y="-1384254"/>
                <a:ext cx="750704" cy="730250"/>
              </a:xfrm>
              <a:prstGeom prst="blockArc">
                <a:avLst/>
              </a:prstGeom>
              <a:gr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sz="1400">
                  <a:solidFill>
                    <a:schemeClr val="tx1"/>
                  </a:solidFill>
                </a:endParaRPr>
              </a:p>
            </p:txBody>
          </p:sp>
        </p:grpSp>
        <p:sp>
          <p:nvSpPr>
            <p:cNvPr id="9" name="Rechteck: abgerundete Ecken 8">
              <a:extLst>
                <a:ext uri="{FF2B5EF4-FFF2-40B4-BE49-F238E27FC236}">
                  <a16:creationId xmlns:a16="http://schemas.microsoft.com/office/drawing/2014/main" id="{05A3B01B-D636-FF6E-09ED-524B2FC20DD0}"/>
                </a:ext>
              </a:extLst>
            </p:cNvPr>
            <p:cNvSpPr/>
            <p:nvPr/>
          </p:nvSpPr>
          <p:spPr>
            <a:xfrm>
              <a:off x="8979096" y="2372203"/>
              <a:ext cx="1919923" cy="534622"/>
            </a:xfrm>
            <a:prstGeom prst="roundRect">
              <a:avLst>
                <a:gd name="adj" fmla="val 25575"/>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400" kern="100" dirty="0">
                  <a:solidFill>
                    <a:schemeClr val="tx1"/>
                  </a:solidFill>
                  <a:effectLst/>
                  <a:latin typeface="Aptos Display" panose="020B0004020202020204" pitchFamily="34" charset="0"/>
                  <a:ea typeface="Aptos" panose="020B0004020202020204" pitchFamily="34" charset="0"/>
                  <a:cs typeface="Arial" panose="020B0604020202020204" pitchFamily="34" charset="0"/>
                </a:rPr>
                <a:t>Risikomanagement</a:t>
              </a:r>
              <a:endParaRPr lang="de-DE" sz="1400" kern="100" dirty="0">
                <a:solidFill>
                  <a:schemeClr val="tx1"/>
                </a:solidFill>
                <a:effectLst/>
                <a:ea typeface="Aptos" panose="020B0004020202020204" pitchFamily="34" charset="0"/>
                <a:cs typeface="Times New Roman" panose="02020603050405020304" pitchFamily="18" charset="0"/>
              </a:endParaRPr>
            </a:p>
          </p:txBody>
        </p:sp>
        <p:sp>
          <p:nvSpPr>
            <p:cNvPr id="10" name="Rechteck: abgerundete Ecken 9">
              <a:extLst>
                <a:ext uri="{FF2B5EF4-FFF2-40B4-BE49-F238E27FC236}">
                  <a16:creationId xmlns:a16="http://schemas.microsoft.com/office/drawing/2014/main" id="{30CBA7AA-EC3D-8971-8810-2C7AF5AFFFD7}"/>
                </a:ext>
              </a:extLst>
            </p:cNvPr>
            <p:cNvSpPr/>
            <p:nvPr/>
          </p:nvSpPr>
          <p:spPr>
            <a:xfrm>
              <a:off x="8979096" y="3199719"/>
              <a:ext cx="1919923" cy="771706"/>
            </a:xfrm>
            <a:prstGeom prst="round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400" kern="100" dirty="0">
                  <a:solidFill>
                    <a:schemeClr val="tx1"/>
                  </a:solidFill>
                  <a:effectLst/>
                  <a:latin typeface="Aptos Display" panose="020B0004020202020204" pitchFamily="34" charset="0"/>
                  <a:ea typeface="Aptos" panose="020B0004020202020204" pitchFamily="34" charset="0"/>
                  <a:cs typeface="Arial" panose="020B0604020202020204" pitchFamily="34" charset="0"/>
                </a:rPr>
                <a:t>Innovation und Wettbewerbsvorteil</a:t>
              </a:r>
              <a:endParaRPr lang="de-DE" sz="1400" kern="100" dirty="0">
                <a:solidFill>
                  <a:schemeClr val="tx1"/>
                </a:solidFill>
                <a:effectLst/>
                <a:ea typeface="Aptos" panose="020B0004020202020204" pitchFamily="34" charset="0"/>
                <a:cs typeface="Times New Roman" panose="02020603050405020304" pitchFamily="18" charset="0"/>
              </a:endParaRPr>
            </a:p>
          </p:txBody>
        </p:sp>
        <p:sp>
          <p:nvSpPr>
            <p:cNvPr id="11" name="Rechteck: abgerundete Ecken 10">
              <a:extLst>
                <a:ext uri="{FF2B5EF4-FFF2-40B4-BE49-F238E27FC236}">
                  <a16:creationId xmlns:a16="http://schemas.microsoft.com/office/drawing/2014/main" id="{F39A5E8B-D67B-3EE8-C5C9-462DD5EC952B}"/>
                </a:ext>
              </a:extLst>
            </p:cNvPr>
            <p:cNvSpPr/>
            <p:nvPr/>
          </p:nvSpPr>
          <p:spPr>
            <a:xfrm>
              <a:off x="8973387" y="4264319"/>
              <a:ext cx="1919923" cy="771512"/>
            </a:xfrm>
            <a:prstGeom prst="roundRect">
              <a:avLst>
                <a:gd name="adj" fmla="val 23793"/>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400" kern="100" dirty="0">
                  <a:solidFill>
                    <a:schemeClr val="tx1"/>
                  </a:solidFill>
                  <a:effectLst/>
                  <a:latin typeface="Aptos Display" panose="020B0004020202020204" pitchFamily="34" charset="0"/>
                  <a:ea typeface="Aptos" panose="020B0004020202020204" pitchFamily="34" charset="0"/>
                  <a:cs typeface="Arial" panose="020B0604020202020204" pitchFamily="34" charset="0"/>
                </a:rPr>
                <a:t>Reputation und Markenwert</a:t>
              </a:r>
              <a:endParaRPr lang="de-DE" sz="1400" kern="100" dirty="0">
                <a:solidFill>
                  <a:schemeClr val="tx1"/>
                </a:solidFill>
                <a:effectLst/>
                <a:ea typeface="Aptos" panose="020B0004020202020204" pitchFamily="34" charset="0"/>
                <a:cs typeface="Times New Roman" panose="02020603050405020304" pitchFamily="18" charset="0"/>
              </a:endParaRPr>
            </a:p>
          </p:txBody>
        </p:sp>
        <p:sp>
          <p:nvSpPr>
            <p:cNvPr id="12" name="Rechteck: abgerundete Ecken 11">
              <a:extLst>
                <a:ext uri="{FF2B5EF4-FFF2-40B4-BE49-F238E27FC236}">
                  <a16:creationId xmlns:a16="http://schemas.microsoft.com/office/drawing/2014/main" id="{AC4BA149-ADC3-CA99-4CFD-57C882972301}"/>
                </a:ext>
              </a:extLst>
            </p:cNvPr>
            <p:cNvSpPr/>
            <p:nvPr/>
          </p:nvSpPr>
          <p:spPr>
            <a:xfrm>
              <a:off x="8973387" y="5328725"/>
              <a:ext cx="1919923" cy="534623"/>
            </a:xfrm>
            <a:prstGeom prst="round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400" kern="100" dirty="0">
                  <a:solidFill>
                    <a:schemeClr val="tx1"/>
                  </a:solidFill>
                  <a:effectLst/>
                  <a:latin typeface="Aptos Display" panose="020B0004020202020204" pitchFamily="34" charset="0"/>
                  <a:ea typeface="Aptos" panose="020B0004020202020204" pitchFamily="34" charset="0"/>
                  <a:cs typeface="Arial" panose="020B0604020202020204" pitchFamily="34" charset="0"/>
                </a:rPr>
                <a:t>Zugang zu Kapital</a:t>
              </a:r>
              <a:endParaRPr lang="de-DE" sz="1400" kern="100" dirty="0">
                <a:solidFill>
                  <a:schemeClr val="tx1"/>
                </a:solidFill>
                <a:effectLst/>
                <a:ea typeface="Aptos" panose="020B0004020202020204" pitchFamily="34" charset="0"/>
                <a:cs typeface="Times New Roman" panose="02020603050405020304" pitchFamily="18" charset="0"/>
              </a:endParaRPr>
            </a:p>
          </p:txBody>
        </p:sp>
        <p:sp>
          <p:nvSpPr>
            <p:cNvPr id="25" name="Rechteck: abgerundete Ecken 24">
              <a:extLst>
                <a:ext uri="{FF2B5EF4-FFF2-40B4-BE49-F238E27FC236}">
                  <a16:creationId xmlns:a16="http://schemas.microsoft.com/office/drawing/2014/main" id="{2C30D8C2-1399-EC61-BF8C-67EEB7345BB9}"/>
                </a:ext>
              </a:extLst>
            </p:cNvPr>
            <p:cNvSpPr/>
            <p:nvPr/>
          </p:nvSpPr>
          <p:spPr>
            <a:xfrm>
              <a:off x="8973387" y="6110972"/>
              <a:ext cx="1919923" cy="771513"/>
            </a:xfrm>
            <a:prstGeom prst="round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400" kern="100" dirty="0">
                  <a:solidFill>
                    <a:schemeClr val="tx1"/>
                  </a:solidFill>
                  <a:effectLst/>
                  <a:latin typeface="Aptos Display" panose="020B0004020202020204" pitchFamily="34" charset="0"/>
                  <a:ea typeface="Aptos" panose="020B0004020202020204" pitchFamily="34" charset="0"/>
                  <a:cs typeface="Arial" panose="020B0604020202020204" pitchFamily="34" charset="0"/>
                </a:rPr>
                <a:t>Mitarbeitergewinnung und -bindung</a:t>
              </a:r>
              <a:endParaRPr lang="de-DE" sz="1400" kern="100" dirty="0">
                <a:solidFill>
                  <a:schemeClr val="tx1"/>
                </a:solidFill>
                <a:effectLst/>
                <a:ea typeface="Aptos" panose="020B0004020202020204" pitchFamily="34" charset="0"/>
                <a:cs typeface="Times New Roman" panose="02020603050405020304" pitchFamily="18" charset="0"/>
              </a:endParaRPr>
            </a:p>
          </p:txBody>
        </p:sp>
        <p:grpSp>
          <p:nvGrpSpPr>
            <p:cNvPr id="26" name="Gruppieren 25">
              <a:extLst>
                <a:ext uri="{FF2B5EF4-FFF2-40B4-BE49-F238E27FC236}">
                  <a16:creationId xmlns:a16="http://schemas.microsoft.com/office/drawing/2014/main" id="{67FA9E6A-0494-CA22-02E9-473615C515FC}"/>
                </a:ext>
              </a:extLst>
            </p:cNvPr>
            <p:cNvGrpSpPr/>
            <p:nvPr/>
          </p:nvGrpSpPr>
          <p:grpSpPr>
            <a:xfrm>
              <a:off x="9386296" y="5709501"/>
              <a:ext cx="1085216" cy="601287"/>
              <a:chOff x="429871" y="-1394725"/>
              <a:chExt cx="1293203" cy="750948"/>
            </a:xfrm>
            <a:solidFill>
              <a:srgbClr val="FFFFFF"/>
            </a:solidFill>
          </p:grpSpPr>
          <p:sp>
            <p:nvSpPr>
              <p:cNvPr id="27" name="Halbbogen 26">
                <a:extLst>
                  <a:ext uri="{FF2B5EF4-FFF2-40B4-BE49-F238E27FC236}">
                    <a16:creationId xmlns:a16="http://schemas.microsoft.com/office/drawing/2014/main" id="{965A7D8B-FC54-4CAE-3826-5B1A55C7C6B6}"/>
                  </a:ext>
                </a:extLst>
              </p:cNvPr>
              <p:cNvSpPr/>
              <p:nvPr/>
            </p:nvSpPr>
            <p:spPr>
              <a:xfrm rot="16200000">
                <a:off x="982595" y="-1384496"/>
                <a:ext cx="750708" cy="730250"/>
              </a:xfrm>
              <a:prstGeom prst="blockArc">
                <a:avLst/>
              </a:prstGeom>
              <a:gr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sz="1400">
                  <a:solidFill>
                    <a:schemeClr val="tx1"/>
                  </a:solidFill>
                </a:endParaRPr>
              </a:p>
            </p:txBody>
          </p:sp>
          <p:sp>
            <p:nvSpPr>
              <p:cNvPr id="28" name="Halbbogen 27">
                <a:extLst>
                  <a:ext uri="{FF2B5EF4-FFF2-40B4-BE49-F238E27FC236}">
                    <a16:creationId xmlns:a16="http://schemas.microsoft.com/office/drawing/2014/main" id="{3F627CC5-67DF-1841-28BE-5B4F5963BC68}"/>
                  </a:ext>
                </a:extLst>
              </p:cNvPr>
              <p:cNvSpPr/>
              <p:nvPr/>
            </p:nvSpPr>
            <p:spPr>
              <a:xfrm rot="5400000" flipH="1">
                <a:off x="419644" y="-1384254"/>
                <a:ext cx="750704" cy="730250"/>
              </a:xfrm>
              <a:prstGeom prst="blockArc">
                <a:avLst/>
              </a:prstGeom>
              <a:gr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sz="1400">
                  <a:solidFill>
                    <a:schemeClr val="tx1"/>
                  </a:solidFill>
                </a:endParaRPr>
              </a:p>
            </p:txBody>
          </p:sp>
        </p:grpSp>
      </p:grpSp>
      <p:grpSp>
        <p:nvGrpSpPr>
          <p:cNvPr id="29" name="Gruppieren 28">
            <a:extLst>
              <a:ext uri="{FF2B5EF4-FFF2-40B4-BE49-F238E27FC236}">
                <a16:creationId xmlns:a16="http://schemas.microsoft.com/office/drawing/2014/main" id="{D268E68C-63EA-AD54-5C14-03721B92D970}"/>
              </a:ext>
            </a:extLst>
          </p:cNvPr>
          <p:cNvGrpSpPr/>
          <p:nvPr/>
        </p:nvGrpSpPr>
        <p:grpSpPr>
          <a:xfrm>
            <a:off x="4592353" y="3568489"/>
            <a:ext cx="1085215" cy="601291"/>
            <a:chOff x="1610333" y="2983234"/>
            <a:chExt cx="1085215" cy="601291"/>
          </a:xfrm>
          <a:solidFill>
            <a:srgbClr val="FFFFFF"/>
          </a:solidFill>
        </p:grpSpPr>
        <p:sp>
          <p:nvSpPr>
            <p:cNvPr id="30" name="Halbbogen 29">
              <a:extLst>
                <a:ext uri="{FF2B5EF4-FFF2-40B4-BE49-F238E27FC236}">
                  <a16:creationId xmlns:a16="http://schemas.microsoft.com/office/drawing/2014/main" id="{C26474FB-DD55-496A-81CA-863ED6904727}"/>
                </a:ext>
              </a:extLst>
            </p:cNvPr>
            <p:cNvSpPr/>
            <p:nvPr/>
          </p:nvSpPr>
          <p:spPr>
            <a:xfrm rot="16200000">
              <a:off x="2088599" y="2977380"/>
              <a:ext cx="601096" cy="612803"/>
            </a:xfrm>
            <a:prstGeom prst="blockArc">
              <a:avLst/>
            </a:prstGeom>
            <a:gr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sz="1400">
                <a:solidFill>
                  <a:schemeClr val="tx1"/>
                </a:solidFill>
              </a:endParaRPr>
            </a:p>
          </p:txBody>
        </p:sp>
        <p:sp>
          <p:nvSpPr>
            <p:cNvPr id="31" name="Halbbogen 30">
              <a:extLst>
                <a:ext uri="{FF2B5EF4-FFF2-40B4-BE49-F238E27FC236}">
                  <a16:creationId xmlns:a16="http://schemas.microsoft.com/office/drawing/2014/main" id="{7CF1F9AD-1867-A70B-D22F-A43ADF8B0889}"/>
                </a:ext>
              </a:extLst>
            </p:cNvPr>
            <p:cNvSpPr/>
            <p:nvPr/>
          </p:nvSpPr>
          <p:spPr>
            <a:xfrm rot="5400000" flipH="1">
              <a:off x="1616187" y="2977575"/>
              <a:ext cx="601096" cy="612803"/>
            </a:xfrm>
            <a:prstGeom prst="blockArc">
              <a:avLst/>
            </a:prstGeom>
            <a:gr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sz="1400">
                <a:solidFill>
                  <a:schemeClr val="tx1"/>
                </a:solidFill>
              </a:endParaRPr>
            </a:p>
          </p:txBody>
        </p:sp>
      </p:grpSp>
      <p:grpSp>
        <p:nvGrpSpPr>
          <p:cNvPr id="32" name="Gruppieren 31">
            <a:extLst>
              <a:ext uri="{FF2B5EF4-FFF2-40B4-BE49-F238E27FC236}">
                <a16:creationId xmlns:a16="http://schemas.microsoft.com/office/drawing/2014/main" id="{E6F13FA9-36E2-D9FC-59D3-A63567ED01E2}"/>
              </a:ext>
            </a:extLst>
          </p:cNvPr>
          <p:cNvGrpSpPr/>
          <p:nvPr/>
        </p:nvGrpSpPr>
        <p:grpSpPr>
          <a:xfrm>
            <a:off x="4640821" y="5535273"/>
            <a:ext cx="1085217" cy="601286"/>
            <a:chOff x="1608303" y="2147321"/>
            <a:chExt cx="1085217" cy="601286"/>
          </a:xfrm>
          <a:solidFill>
            <a:srgbClr val="FFFFFF"/>
          </a:solidFill>
        </p:grpSpPr>
        <p:sp>
          <p:nvSpPr>
            <p:cNvPr id="33" name="Halbbogen 32">
              <a:extLst>
                <a:ext uri="{FF2B5EF4-FFF2-40B4-BE49-F238E27FC236}">
                  <a16:creationId xmlns:a16="http://schemas.microsoft.com/office/drawing/2014/main" id="{A759E968-1A47-E2EC-DCC4-A78B191B61EF}"/>
                </a:ext>
              </a:extLst>
            </p:cNvPr>
            <p:cNvSpPr/>
            <p:nvPr/>
          </p:nvSpPr>
          <p:spPr>
            <a:xfrm rot="16200000">
              <a:off x="2086572" y="2141466"/>
              <a:ext cx="601094" cy="612803"/>
            </a:xfrm>
            <a:prstGeom prst="blockArc">
              <a:avLst/>
            </a:prstGeom>
            <a:gr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sz="1400">
                <a:solidFill>
                  <a:schemeClr val="tx1"/>
                </a:solidFill>
              </a:endParaRPr>
            </a:p>
          </p:txBody>
        </p:sp>
        <p:sp>
          <p:nvSpPr>
            <p:cNvPr id="34" name="Halbbogen 33">
              <a:extLst>
                <a:ext uri="{FF2B5EF4-FFF2-40B4-BE49-F238E27FC236}">
                  <a16:creationId xmlns:a16="http://schemas.microsoft.com/office/drawing/2014/main" id="{DDED4472-6703-E78D-2FDB-7DC067C20E04}"/>
                </a:ext>
              </a:extLst>
            </p:cNvPr>
            <p:cNvSpPr/>
            <p:nvPr/>
          </p:nvSpPr>
          <p:spPr>
            <a:xfrm rot="5400000" flipH="1">
              <a:off x="1614158" y="2141661"/>
              <a:ext cx="601091" cy="612802"/>
            </a:xfrm>
            <a:prstGeom prst="blockArc">
              <a:avLst/>
            </a:prstGeom>
            <a:gr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sz="1400">
                <a:solidFill>
                  <a:schemeClr val="tx1"/>
                </a:solidFill>
              </a:endParaRPr>
            </a:p>
          </p:txBody>
        </p:sp>
      </p:grpSp>
      <p:grpSp>
        <p:nvGrpSpPr>
          <p:cNvPr id="35" name="Gruppieren 34">
            <a:extLst>
              <a:ext uri="{FF2B5EF4-FFF2-40B4-BE49-F238E27FC236}">
                <a16:creationId xmlns:a16="http://schemas.microsoft.com/office/drawing/2014/main" id="{4B13F428-6068-B491-1B33-386B019923DC}"/>
              </a:ext>
            </a:extLst>
          </p:cNvPr>
          <p:cNvGrpSpPr/>
          <p:nvPr/>
        </p:nvGrpSpPr>
        <p:grpSpPr>
          <a:xfrm>
            <a:off x="2453507" y="4425967"/>
            <a:ext cx="1085217" cy="601286"/>
            <a:chOff x="1608303" y="2147321"/>
            <a:chExt cx="1085217" cy="601286"/>
          </a:xfrm>
          <a:solidFill>
            <a:srgbClr val="FFFFFF"/>
          </a:solidFill>
        </p:grpSpPr>
        <p:sp>
          <p:nvSpPr>
            <p:cNvPr id="36" name="Halbbogen 35">
              <a:extLst>
                <a:ext uri="{FF2B5EF4-FFF2-40B4-BE49-F238E27FC236}">
                  <a16:creationId xmlns:a16="http://schemas.microsoft.com/office/drawing/2014/main" id="{ED426105-FCAC-8763-B460-7902AD197F13}"/>
                </a:ext>
              </a:extLst>
            </p:cNvPr>
            <p:cNvSpPr/>
            <p:nvPr/>
          </p:nvSpPr>
          <p:spPr>
            <a:xfrm rot="16200000">
              <a:off x="2086572" y="2141466"/>
              <a:ext cx="601094" cy="612803"/>
            </a:xfrm>
            <a:prstGeom prst="blockArc">
              <a:avLst/>
            </a:prstGeom>
            <a:gr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sz="1400">
                <a:solidFill>
                  <a:schemeClr val="tx1"/>
                </a:solidFill>
              </a:endParaRPr>
            </a:p>
          </p:txBody>
        </p:sp>
        <p:sp>
          <p:nvSpPr>
            <p:cNvPr id="37" name="Halbbogen 36">
              <a:extLst>
                <a:ext uri="{FF2B5EF4-FFF2-40B4-BE49-F238E27FC236}">
                  <a16:creationId xmlns:a16="http://schemas.microsoft.com/office/drawing/2014/main" id="{50C4D37F-419A-D64E-DCF7-A4F32EF6D613}"/>
                </a:ext>
              </a:extLst>
            </p:cNvPr>
            <p:cNvSpPr/>
            <p:nvPr/>
          </p:nvSpPr>
          <p:spPr>
            <a:xfrm rot="5400000" flipH="1">
              <a:off x="1614158" y="2141661"/>
              <a:ext cx="601091" cy="612802"/>
            </a:xfrm>
            <a:prstGeom prst="blockArc">
              <a:avLst/>
            </a:prstGeom>
            <a:gr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sz="1400">
                <a:solidFill>
                  <a:schemeClr val="tx1"/>
                </a:solidFill>
              </a:endParaRPr>
            </a:p>
          </p:txBody>
        </p:sp>
      </p:grpSp>
      <p:sp>
        <p:nvSpPr>
          <p:cNvPr id="38" name="Rechteck: abgerundete Ecken 37">
            <a:extLst>
              <a:ext uri="{FF2B5EF4-FFF2-40B4-BE49-F238E27FC236}">
                <a16:creationId xmlns:a16="http://schemas.microsoft.com/office/drawing/2014/main" id="{6860CA31-E9D1-BB53-8BE1-D7D4D81D6898}"/>
              </a:ext>
            </a:extLst>
          </p:cNvPr>
          <p:cNvSpPr/>
          <p:nvPr/>
        </p:nvSpPr>
        <p:spPr>
          <a:xfrm>
            <a:off x="2141863" y="4017443"/>
            <a:ext cx="3904234" cy="559127"/>
          </a:xfrm>
          <a:prstGeom prst="roundRect">
            <a:avLst>
              <a:gd name="adj" fmla="val 25431"/>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400" kern="100" dirty="0">
                <a:solidFill>
                  <a:schemeClr val="tx1"/>
                </a:solidFill>
                <a:effectLst/>
                <a:latin typeface="Aptos Display" panose="020B0004020202020204" pitchFamily="34" charset="0"/>
                <a:ea typeface="Aptos" panose="020B0004020202020204" pitchFamily="34" charset="0"/>
                <a:cs typeface="Arial" panose="020B0604020202020204" pitchFamily="34" charset="0"/>
              </a:rPr>
              <a:t>Innovation und Wettbewerbsvorteil</a:t>
            </a:r>
            <a:endParaRPr lang="de-DE" sz="1400" kern="100" dirty="0">
              <a:solidFill>
                <a:schemeClr val="tx1"/>
              </a:solidFill>
              <a:effectLst/>
              <a:ea typeface="Aptos" panose="020B0004020202020204" pitchFamily="34" charset="0"/>
              <a:cs typeface="Times New Roman" panose="02020603050405020304" pitchFamily="18" charset="0"/>
            </a:endParaRPr>
          </a:p>
        </p:txBody>
      </p:sp>
      <p:sp>
        <p:nvSpPr>
          <p:cNvPr id="39" name="Rechteck: abgerundete Ecken 38">
            <a:extLst>
              <a:ext uri="{FF2B5EF4-FFF2-40B4-BE49-F238E27FC236}">
                <a16:creationId xmlns:a16="http://schemas.microsoft.com/office/drawing/2014/main" id="{25BF31A8-E29B-9496-5C37-595B4B64BE10}"/>
              </a:ext>
            </a:extLst>
          </p:cNvPr>
          <p:cNvSpPr/>
          <p:nvPr/>
        </p:nvSpPr>
        <p:spPr>
          <a:xfrm>
            <a:off x="2126566" y="2904169"/>
            <a:ext cx="1859286" cy="813020"/>
          </a:xfrm>
          <a:prstGeom prst="roundRect">
            <a:avLst>
              <a:gd name="adj" fmla="val 20049"/>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400" kern="100">
                <a:solidFill>
                  <a:schemeClr val="tx1"/>
                </a:solidFill>
                <a:effectLst/>
                <a:latin typeface="Aptos Display" panose="020B0004020202020204" pitchFamily="34" charset="0"/>
                <a:ea typeface="Aptos" panose="020B0004020202020204" pitchFamily="34" charset="0"/>
                <a:cs typeface="Arial" panose="020B0604020202020204" pitchFamily="34" charset="0"/>
              </a:rPr>
              <a:t>Effizienz und Kostensenkung</a:t>
            </a:r>
            <a:endParaRPr lang="de-DE" sz="1400" kern="100" dirty="0">
              <a:solidFill>
                <a:schemeClr val="tx1"/>
              </a:solidFill>
              <a:effectLst/>
              <a:ea typeface="Aptos" panose="020B0004020202020204" pitchFamily="34" charset="0"/>
              <a:cs typeface="Times New Roman" panose="02020603050405020304" pitchFamily="18" charset="0"/>
            </a:endParaRPr>
          </a:p>
        </p:txBody>
      </p:sp>
      <p:sp>
        <p:nvSpPr>
          <p:cNvPr id="40" name="Rechteck: abgerundete Ecken 39">
            <a:extLst>
              <a:ext uri="{FF2B5EF4-FFF2-40B4-BE49-F238E27FC236}">
                <a16:creationId xmlns:a16="http://schemas.microsoft.com/office/drawing/2014/main" id="{85678F09-88F3-A0DA-5FD5-FA4AC0A6745E}"/>
              </a:ext>
            </a:extLst>
          </p:cNvPr>
          <p:cNvSpPr/>
          <p:nvPr/>
        </p:nvSpPr>
        <p:spPr>
          <a:xfrm>
            <a:off x="4285751" y="2904169"/>
            <a:ext cx="1760346" cy="813020"/>
          </a:xfrm>
          <a:prstGeom prst="roundRect">
            <a:avLst>
              <a:gd name="adj" fmla="val 18868"/>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400" kern="100" dirty="0">
                <a:solidFill>
                  <a:schemeClr val="tx1"/>
                </a:solidFill>
                <a:effectLst/>
                <a:latin typeface="Aptos Display" panose="020B0004020202020204" pitchFamily="34" charset="0"/>
                <a:ea typeface="Aptos" panose="020B0004020202020204" pitchFamily="34" charset="0"/>
                <a:cs typeface="Arial" panose="020B0604020202020204" pitchFamily="34" charset="0"/>
              </a:rPr>
              <a:t>Risikomanagement</a:t>
            </a:r>
            <a:endParaRPr lang="de-DE" sz="1400" kern="100" dirty="0">
              <a:solidFill>
                <a:schemeClr val="tx1"/>
              </a:solidFill>
              <a:effectLst/>
              <a:ea typeface="Aptos" panose="020B0004020202020204" pitchFamily="34" charset="0"/>
              <a:cs typeface="Times New Roman" panose="02020603050405020304" pitchFamily="18" charset="0"/>
            </a:endParaRPr>
          </a:p>
        </p:txBody>
      </p:sp>
      <p:sp>
        <p:nvSpPr>
          <p:cNvPr id="41" name="Rechteck: abgerundete Ecken 40">
            <a:extLst>
              <a:ext uri="{FF2B5EF4-FFF2-40B4-BE49-F238E27FC236}">
                <a16:creationId xmlns:a16="http://schemas.microsoft.com/office/drawing/2014/main" id="{FD541AF1-475F-F7B3-FB43-90DEC38C8898}"/>
              </a:ext>
            </a:extLst>
          </p:cNvPr>
          <p:cNvSpPr/>
          <p:nvPr/>
        </p:nvSpPr>
        <p:spPr>
          <a:xfrm>
            <a:off x="2141863" y="5990866"/>
            <a:ext cx="3904234" cy="559127"/>
          </a:xfrm>
          <a:prstGeom prst="roundRect">
            <a:avLst>
              <a:gd name="adj" fmla="val 24653"/>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400" kern="100" dirty="0">
                <a:solidFill>
                  <a:schemeClr val="tx1"/>
                </a:solidFill>
                <a:effectLst/>
                <a:latin typeface="Aptos Display" panose="020B0004020202020204" pitchFamily="34" charset="0"/>
                <a:ea typeface="Aptos" panose="020B0004020202020204" pitchFamily="34" charset="0"/>
                <a:cs typeface="Arial" panose="020B0604020202020204" pitchFamily="34" charset="0"/>
              </a:rPr>
              <a:t>Mitarbeitergewinnung und -bindung</a:t>
            </a:r>
            <a:endParaRPr lang="de-DE" sz="1400" kern="100" dirty="0">
              <a:solidFill>
                <a:schemeClr val="tx1"/>
              </a:solidFill>
              <a:effectLst/>
              <a:ea typeface="Aptos" panose="020B0004020202020204" pitchFamily="34" charset="0"/>
              <a:cs typeface="Times New Roman" panose="02020603050405020304" pitchFamily="18" charset="0"/>
            </a:endParaRPr>
          </a:p>
        </p:txBody>
      </p:sp>
      <p:sp>
        <p:nvSpPr>
          <p:cNvPr id="42" name="Rechteck: abgerundete Ecken 41">
            <a:extLst>
              <a:ext uri="{FF2B5EF4-FFF2-40B4-BE49-F238E27FC236}">
                <a16:creationId xmlns:a16="http://schemas.microsoft.com/office/drawing/2014/main" id="{24F2D5CD-C2E8-F3C6-F789-634CFD8A8707}"/>
              </a:ext>
            </a:extLst>
          </p:cNvPr>
          <p:cNvSpPr/>
          <p:nvPr/>
        </p:nvSpPr>
        <p:spPr>
          <a:xfrm>
            <a:off x="2126565" y="4872413"/>
            <a:ext cx="1859286" cy="813020"/>
          </a:xfrm>
          <a:prstGeom prst="roundRect">
            <a:avLst>
              <a:gd name="adj" fmla="val 22699"/>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400" kern="100" dirty="0">
                <a:solidFill>
                  <a:schemeClr val="tx1"/>
                </a:solidFill>
                <a:effectLst/>
                <a:latin typeface="Aptos Display" panose="020B0004020202020204" pitchFamily="34" charset="0"/>
                <a:ea typeface="Aptos" panose="020B0004020202020204" pitchFamily="34" charset="0"/>
                <a:cs typeface="Arial" panose="020B0604020202020204" pitchFamily="34" charset="0"/>
              </a:rPr>
              <a:t>Zugang zu Kapital</a:t>
            </a:r>
            <a:endParaRPr lang="de-DE" sz="1400" kern="100" dirty="0">
              <a:solidFill>
                <a:schemeClr val="tx1"/>
              </a:solidFill>
              <a:effectLst/>
              <a:ea typeface="Aptos" panose="020B0004020202020204" pitchFamily="34" charset="0"/>
              <a:cs typeface="Times New Roman" panose="02020603050405020304" pitchFamily="18" charset="0"/>
            </a:endParaRPr>
          </a:p>
        </p:txBody>
      </p:sp>
      <p:sp>
        <p:nvSpPr>
          <p:cNvPr id="43" name="Rechteck: abgerundete Ecken 42">
            <a:extLst>
              <a:ext uri="{FF2B5EF4-FFF2-40B4-BE49-F238E27FC236}">
                <a16:creationId xmlns:a16="http://schemas.microsoft.com/office/drawing/2014/main" id="{1DFEC603-4D15-F7A4-C062-177E8B52F292}"/>
              </a:ext>
            </a:extLst>
          </p:cNvPr>
          <p:cNvSpPr/>
          <p:nvPr/>
        </p:nvSpPr>
        <p:spPr>
          <a:xfrm>
            <a:off x="4287868" y="4878276"/>
            <a:ext cx="1758229" cy="813020"/>
          </a:xfrm>
          <a:prstGeom prst="roundRect">
            <a:avLst>
              <a:gd name="adj" fmla="val 21767"/>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400" kern="100" dirty="0">
                <a:solidFill>
                  <a:schemeClr val="tx1"/>
                </a:solidFill>
                <a:effectLst/>
                <a:latin typeface="Aptos Display" panose="020B0004020202020204" pitchFamily="34" charset="0"/>
                <a:ea typeface="Aptos" panose="020B0004020202020204" pitchFamily="34" charset="0"/>
                <a:cs typeface="Arial" panose="020B0604020202020204" pitchFamily="34" charset="0"/>
              </a:rPr>
              <a:t>Reputation und Markenwert</a:t>
            </a:r>
            <a:endParaRPr lang="de-DE" sz="1400" kern="100" dirty="0">
              <a:solidFill>
                <a:schemeClr val="tx1"/>
              </a:solidFill>
              <a:effectLst/>
              <a:ea typeface="Aptos" panose="020B0004020202020204" pitchFamily="34" charset="0"/>
              <a:cs typeface="Times New Roman" panose="02020603050405020304" pitchFamily="18" charset="0"/>
            </a:endParaRPr>
          </a:p>
        </p:txBody>
      </p:sp>
      <p:grpSp>
        <p:nvGrpSpPr>
          <p:cNvPr id="50" name="Gruppieren 49">
            <a:extLst>
              <a:ext uri="{FF2B5EF4-FFF2-40B4-BE49-F238E27FC236}">
                <a16:creationId xmlns:a16="http://schemas.microsoft.com/office/drawing/2014/main" id="{DBDE962E-1F84-EE4B-8EDA-F0AF0D171970}"/>
              </a:ext>
            </a:extLst>
          </p:cNvPr>
          <p:cNvGrpSpPr/>
          <p:nvPr/>
        </p:nvGrpSpPr>
        <p:grpSpPr>
          <a:xfrm rot="16200000">
            <a:off x="3594115" y="3012272"/>
            <a:ext cx="1085218" cy="601289"/>
            <a:chOff x="446212" y="-1405423"/>
            <a:chExt cx="1293207" cy="750949"/>
          </a:xfrm>
          <a:solidFill>
            <a:srgbClr val="FFFFFF"/>
          </a:solidFill>
        </p:grpSpPr>
        <p:sp>
          <p:nvSpPr>
            <p:cNvPr id="51" name="Halbbogen 50">
              <a:extLst>
                <a:ext uri="{FF2B5EF4-FFF2-40B4-BE49-F238E27FC236}">
                  <a16:creationId xmlns:a16="http://schemas.microsoft.com/office/drawing/2014/main" id="{5F9BE304-90AD-34D9-85AF-F6A8CEB6A340}"/>
                </a:ext>
              </a:extLst>
            </p:cNvPr>
            <p:cNvSpPr/>
            <p:nvPr/>
          </p:nvSpPr>
          <p:spPr>
            <a:xfrm rot="16200000">
              <a:off x="998940" y="-1395194"/>
              <a:ext cx="750707" cy="730250"/>
            </a:xfrm>
            <a:prstGeom prst="blockArc">
              <a:avLst/>
            </a:prstGeom>
            <a:gr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sz="1400">
                <a:solidFill>
                  <a:schemeClr val="tx1"/>
                </a:solidFill>
              </a:endParaRPr>
            </a:p>
          </p:txBody>
        </p:sp>
        <p:sp>
          <p:nvSpPr>
            <p:cNvPr id="52" name="Halbbogen 51">
              <a:extLst>
                <a:ext uri="{FF2B5EF4-FFF2-40B4-BE49-F238E27FC236}">
                  <a16:creationId xmlns:a16="http://schemas.microsoft.com/office/drawing/2014/main" id="{85389729-5D49-7E80-B049-2CC7183355AC}"/>
                </a:ext>
              </a:extLst>
            </p:cNvPr>
            <p:cNvSpPr/>
            <p:nvPr/>
          </p:nvSpPr>
          <p:spPr>
            <a:xfrm rot="5400000" flipH="1">
              <a:off x="435985" y="-1394951"/>
              <a:ext cx="750704" cy="730249"/>
            </a:xfrm>
            <a:prstGeom prst="blockArc">
              <a:avLst/>
            </a:prstGeom>
            <a:gr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sz="1400">
                <a:solidFill>
                  <a:schemeClr val="tx1"/>
                </a:solidFill>
              </a:endParaRPr>
            </a:p>
          </p:txBody>
        </p:sp>
      </p:grpSp>
      <p:grpSp>
        <p:nvGrpSpPr>
          <p:cNvPr id="53" name="Gruppieren 52">
            <a:extLst>
              <a:ext uri="{FF2B5EF4-FFF2-40B4-BE49-F238E27FC236}">
                <a16:creationId xmlns:a16="http://schemas.microsoft.com/office/drawing/2014/main" id="{B86CA970-6FDA-CE2B-57FE-3DD4F31A771A}"/>
              </a:ext>
            </a:extLst>
          </p:cNvPr>
          <p:cNvGrpSpPr/>
          <p:nvPr/>
        </p:nvGrpSpPr>
        <p:grpSpPr>
          <a:xfrm rot="16200000">
            <a:off x="3592208" y="4992565"/>
            <a:ext cx="1085218" cy="601289"/>
            <a:chOff x="446212" y="-1405423"/>
            <a:chExt cx="1293207" cy="750949"/>
          </a:xfrm>
          <a:solidFill>
            <a:srgbClr val="FFFFFF"/>
          </a:solidFill>
        </p:grpSpPr>
        <p:sp>
          <p:nvSpPr>
            <p:cNvPr id="54" name="Halbbogen 53">
              <a:extLst>
                <a:ext uri="{FF2B5EF4-FFF2-40B4-BE49-F238E27FC236}">
                  <a16:creationId xmlns:a16="http://schemas.microsoft.com/office/drawing/2014/main" id="{61B5CEC9-9C91-D773-62FD-1EC1FADC0EBC}"/>
                </a:ext>
              </a:extLst>
            </p:cNvPr>
            <p:cNvSpPr/>
            <p:nvPr/>
          </p:nvSpPr>
          <p:spPr>
            <a:xfrm rot="16200000">
              <a:off x="998940" y="-1395194"/>
              <a:ext cx="750707" cy="730250"/>
            </a:xfrm>
            <a:prstGeom prst="blockArc">
              <a:avLst/>
            </a:prstGeom>
            <a:gr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sz="1400">
                <a:solidFill>
                  <a:schemeClr val="tx1"/>
                </a:solidFill>
              </a:endParaRPr>
            </a:p>
          </p:txBody>
        </p:sp>
        <p:sp>
          <p:nvSpPr>
            <p:cNvPr id="55" name="Halbbogen 54">
              <a:extLst>
                <a:ext uri="{FF2B5EF4-FFF2-40B4-BE49-F238E27FC236}">
                  <a16:creationId xmlns:a16="http://schemas.microsoft.com/office/drawing/2014/main" id="{FC14740C-85EF-A3D2-04C0-1B854314DD5E}"/>
                </a:ext>
              </a:extLst>
            </p:cNvPr>
            <p:cNvSpPr/>
            <p:nvPr/>
          </p:nvSpPr>
          <p:spPr>
            <a:xfrm rot="5400000" flipH="1">
              <a:off x="435985" y="-1394951"/>
              <a:ext cx="750704" cy="730249"/>
            </a:xfrm>
            <a:prstGeom prst="blockArc">
              <a:avLst/>
            </a:prstGeom>
            <a:gr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sz="1400">
                <a:solidFill>
                  <a:schemeClr val="tx1"/>
                </a:solidFill>
              </a:endParaRPr>
            </a:p>
          </p:txBody>
        </p:sp>
      </p:grpSp>
    </p:spTree>
    <p:extLst>
      <p:ext uri="{BB962C8B-B14F-4D97-AF65-F5344CB8AC3E}">
        <p14:creationId xmlns:p14="http://schemas.microsoft.com/office/powerpoint/2010/main" val="2415418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5D8109A1-53A9-4C38-D629-D6CC4B27BC0A}"/>
              </a:ext>
            </a:extLst>
          </p:cNvPr>
          <p:cNvGraphicFramePr>
            <a:graphicFrameLocks noChangeAspect="1"/>
          </p:cNvGraphicFramePr>
          <p:nvPr>
            <p:custDataLst>
              <p:tags r:id="rId1"/>
            </p:custDataLst>
            <p:extLst>
              <p:ext uri="{D42A27DB-BD31-4B8C-83A1-F6EECF244321}">
                <p14:modId xmlns:p14="http://schemas.microsoft.com/office/powerpoint/2010/main" val="7572323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73" imgH="471" progId="TCLayout.ActiveDocument.1">
                  <p:embed/>
                </p:oleObj>
              </mc:Choice>
              <mc:Fallback>
                <p:oleObj name="think-cell Folie" r:id="rId4" imgW="473" imgH="471" progId="TCLayout.ActiveDocument.1">
                  <p:embed/>
                  <p:pic>
                    <p:nvPicPr>
                      <p:cNvPr id="4" name="think-cell data - do not delete" hidden="1">
                        <a:extLst>
                          <a:ext uri="{FF2B5EF4-FFF2-40B4-BE49-F238E27FC236}">
                            <a16:creationId xmlns:a16="http://schemas.microsoft.com/office/drawing/2014/main" id="{5D8109A1-53A9-4C38-D629-D6CC4B27BC0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Grafik 5">
            <a:extLst>
              <a:ext uri="{FF2B5EF4-FFF2-40B4-BE49-F238E27FC236}">
                <a16:creationId xmlns:a16="http://schemas.microsoft.com/office/drawing/2014/main" id="{A7309943-8EC9-4B4B-E2E3-920F4E07FFA7}"/>
              </a:ext>
            </a:extLst>
          </p:cNvPr>
          <p:cNvPicPr>
            <a:picLocks noChangeAspect="1"/>
          </p:cNvPicPr>
          <p:nvPr/>
        </p:nvPicPr>
        <p:blipFill>
          <a:blip r:embed="rId6">
            <a:duotone>
              <a:schemeClr val="accent1">
                <a:shade val="45000"/>
                <a:satMod val="135000"/>
              </a:schemeClr>
              <a:prstClr val="white"/>
            </a:duotone>
            <a:alphaModFix/>
            <a:extLst>
              <a:ext uri="{BEBA8EAE-BF5A-486C-A8C5-ECC9F3942E4B}">
                <a14:imgProps xmlns:a14="http://schemas.microsoft.com/office/drawing/2010/main">
                  <a14:imgLayer r:embed="rId7">
                    <a14:imgEffect>
                      <a14:colorTemperature colorTemp="1500"/>
                    </a14:imgEffect>
                    <a14:imgEffect>
                      <a14:brightnessContrast bright="3000" contrast="14000"/>
                    </a14:imgEffect>
                  </a14:imgLayer>
                </a14:imgProps>
              </a:ext>
            </a:extLst>
          </a:blip>
          <a:srcRect l="549" t="448" r="450" b="2089"/>
          <a:stretch/>
        </p:blipFill>
        <p:spPr>
          <a:xfrm>
            <a:off x="8958259" y="435769"/>
            <a:ext cx="2894695" cy="1607343"/>
          </a:xfrm>
          <a:prstGeom prst="rect">
            <a:avLst/>
          </a:prstGeom>
          <a:solidFill>
            <a:srgbClr val="FFFFFF"/>
          </a:solidFill>
        </p:spPr>
      </p:pic>
    </p:spTree>
    <p:extLst>
      <p:ext uri="{BB962C8B-B14F-4D97-AF65-F5344CB8AC3E}">
        <p14:creationId xmlns:p14="http://schemas.microsoft.com/office/powerpoint/2010/main" val="1851005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a:extLst>
            <a:ext uri="{FF2B5EF4-FFF2-40B4-BE49-F238E27FC236}">
              <a16:creationId xmlns:a16="http://schemas.microsoft.com/office/drawing/2014/main" id="{149BF068-77BA-BC65-3BEB-D1F7EC107614}"/>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5CA75BBE-32C9-CA6C-10D4-1B9F2D2532E6}"/>
              </a:ext>
            </a:extLst>
          </p:cNvPr>
          <p:cNvGraphicFramePr>
            <a:graphicFrameLocks noChangeAspect="1"/>
          </p:cNvGraphicFramePr>
          <p:nvPr>
            <p:custDataLst>
              <p:tags r:id="rId1"/>
            </p:custDataLst>
            <p:extLst>
              <p:ext uri="{D42A27DB-BD31-4B8C-83A1-F6EECF244321}">
                <p14:modId xmlns:p14="http://schemas.microsoft.com/office/powerpoint/2010/main" val="18698577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95" imgH="396" progId="TCLayout.ActiveDocument.1">
                  <p:embed/>
                </p:oleObj>
              </mc:Choice>
              <mc:Fallback>
                <p:oleObj name="think-cell Folie" r:id="rId4" imgW="395" imgH="396" progId="TCLayout.ActiveDocument.1">
                  <p:embed/>
                  <p:pic>
                    <p:nvPicPr>
                      <p:cNvPr id="4" name="think-cell data - do not delete" hidden="1">
                        <a:extLst>
                          <a:ext uri="{FF2B5EF4-FFF2-40B4-BE49-F238E27FC236}">
                            <a16:creationId xmlns:a16="http://schemas.microsoft.com/office/drawing/2014/main" id="{5CA75BBE-32C9-CA6C-10D4-1B9F2D2532E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extfeld 5">
            <a:extLst>
              <a:ext uri="{FF2B5EF4-FFF2-40B4-BE49-F238E27FC236}">
                <a16:creationId xmlns:a16="http://schemas.microsoft.com/office/drawing/2014/main" id="{FB94ADF7-2A94-D645-A42C-035BA36FCBAA}"/>
              </a:ext>
            </a:extLst>
          </p:cNvPr>
          <p:cNvSpPr txBox="1"/>
          <p:nvPr/>
        </p:nvSpPr>
        <p:spPr>
          <a:xfrm>
            <a:off x="5443918" y="622151"/>
            <a:ext cx="5761961" cy="707886"/>
          </a:xfrm>
          <a:prstGeom prst="rect">
            <a:avLst/>
          </a:prstGeom>
          <a:noFill/>
        </p:spPr>
        <p:txBody>
          <a:bodyPr wrap="square">
            <a:spAutoFit/>
          </a:bodyPr>
          <a:lstStyle/>
          <a:p>
            <a:r>
              <a:rPr lang="de-DE" sz="2000" b="1" kern="100" dirty="0">
                <a:solidFill>
                  <a:srgbClr val="395A85"/>
                </a:solidFill>
                <a:latin typeface="Aptos Display" panose="020B0004020202020204" pitchFamily="34" charset="0"/>
                <a:ea typeface="Aptos" panose="020B0004020202020204" pitchFamily="34" charset="0"/>
                <a:cs typeface="Times New Roman" panose="02020603050405020304" pitchFamily="18" charset="0"/>
              </a:rPr>
              <a:t>ESG – </a:t>
            </a:r>
            <a:r>
              <a:rPr lang="de-DE" sz="2000" b="1" kern="100" dirty="0" err="1">
                <a:solidFill>
                  <a:srgbClr val="395A85"/>
                </a:solidFill>
                <a:latin typeface="Aptos Display" panose="020B0004020202020204" pitchFamily="34" charset="0"/>
                <a:ea typeface="Aptos" panose="020B0004020202020204" pitchFamily="34" charset="0"/>
                <a:cs typeface="Times New Roman" panose="02020603050405020304" pitchFamily="18" charset="0"/>
              </a:rPr>
              <a:t>Together</a:t>
            </a:r>
            <a:r>
              <a:rPr lang="de-DE" sz="2000" b="1" kern="100" dirty="0">
                <a:solidFill>
                  <a:srgbClr val="395A85"/>
                </a:solidFill>
                <a:latin typeface="Aptos Display" panose="020B0004020202020204" pitchFamily="34" charset="0"/>
                <a:ea typeface="Aptos" panose="020B0004020202020204" pitchFamily="34" charset="0"/>
                <a:cs typeface="Times New Roman" panose="02020603050405020304" pitchFamily="18" charset="0"/>
              </a:rPr>
              <a:t> </a:t>
            </a:r>
            <a:r>
              <a:rPr lang="de-DE" sz="2000" b="1" kern="100" dirty="0" err="1">
                <a:solidFill>
                  <a:srgbClr val="395A85"/>
                </a:solidFill>
                <a:latin typeface="Aptos Display" panose="020B0004020202020204" pitchFamily="34" charset="0"/>
                <a:ea typeface="Aptos" panose="020B0004020202020204" pitchFamily="34" charset="0"/>
                <a:cs typeface="Times New Roman" panose="02020603050405020304" pitchFamily="18" charset="0"/>
              </a:rPr>
              <a:t>we</a:t>
            </a:r>
            <a:r>
              <a:rPr lang="de-DE" sz="2000" b="1" kern="100" dirty="0">
                <a:solidFill>
                  <a:srgbClr val="395A85"/>
                </a:solidFill>
                <a:latin typeface="Aptos Display" panose="020B0004020202020204" pitchFamily="34" charset="0"/>
                <a:ea typeface="Aptos" panose="020B0004020202020204" pitchFamily="34" charset="0"/>
                <a:cs typeface="Times New Roman" panose="02020603050405020304" pitchFamily="18" charset="0"/>
              </a:rPr>
              <a:t> </a:t>
            </a:r>
            <a:r>
              <a:rPr lang="de-DE" sz="2000" b="1" kern="100" dirty="0" err="1">
                <a:solidFill>
                  <a:srgbClr val="395A85"/>
                </a:solidFill>
                <a:latin typeface="Aptos Display" panose="020B0004020202020204" pitchFamily="34" charset="0"/>
                <a:ea typeface="Aptos" panose="020B0004020202020204" pitchFamily="34" charset="0"/>
                <a:cs typeface="Times New Roman" panose="02020603050405020304" pitchFamily="18" charset="0"/>
              </a:rPr>
              <a:t>can</a:t>
            </a:r>
            <a:r>
              <a:rPr lang="de-DE" sz="2000" b="1" kern="100" dirty="0">
                <a:solidFill>
                  <a:srgbClr val="395A85"/>
                </a:solidFill>
                <a:latin typeface="Aptos Display" panose="020B0004020202020204" pitchFamily="34" charset="0"/>
                <a:ea typeface="Aptos" panose="020B0004020202020204" pitchFamily="34" charset="0"/>
                <a:cs typeface="Times New Roman" panose="02020603050405020304" pitchFamily="18" charset="0"/>
              </a:rPr>
              <a:t>!  </a:t>
            </a:r>
            <a:endParaRPr lang="de-DE" sz="2000" b="1" kern="100" dirty="0">
              <a:solidFill>
                <a:srgbClr val="395A85"/>
              </a:solidFill>
              <a:effectLst/>
              <a:latin typeface="Aptos Display" panose="020B0004020202020204" pitchFamily="34" charset="0"/>
              <a:ea typeface="Aptos" panose="020B0004020202020204" pitchFamily="34" charset="0"/>
              <a:cs typeface="Times New Roman" panose="02020603050405020304" pitchFamily="18" charset="0"/>
            </a:endParaRPr>
          </a:p>
          <a:p>
            <a:endParaRPr lang="de-DE" sz="2000" b="1" dirty="0">
              <a:solidFill>
                <a:srgbClr val="395A85"/>
              </a:solidFill>
              <a:latin typeface="Aptos Display" panose="020B0004020202020204" pitchFamily="34" charset="0"/>
            </a:endParaRPr>
          </a:p>
        </p:txBody>
      </p:sp>
      <p:sp>
        <p:nvSpPr>
          <p:cNvPr id="7" name="Textfeld 6">
            <a:extLst>
              <a:ext uri="{FF2B5EF4-FFF2-40B4-BE49-F238E27FC236}">
                <a16:creationId xmlns:a16="http://schemas.microsoft.com/office/drawing/2014/main" id="{BB62ED78-9C5F-2CB2-FC0F-F6AC9B4479F6}"/>
              </a:ext>
            </a:extLst>
          </p:cNvPr>
          <p:cNvSpPr txBox="1"/>
          <p:nvPr/>
        </p:nvSpPr>
        <p:spPr>
          <a:xfrm>
            <a:off x="5443918" y="1330037"/>
            <a:ext cx="6097772" cy="2554545"/>
          </a:xfrm>
          <a:prstGeom prst="rect">
            <a:avLst/>
          </a:prstGeom>
          <a:noFill/>
        </p:spPr>
        <p:txBody>
          <a:bodyPr wrap="square">
            <a:spAutoFit/>
          </a:bodyPr>
          <a:lstStyle/>
          <a:p>
            <a:r>
              <a:rPr lang="en-US" sz="1600" b="1" kern="100" dirty="0">
                <a:latin typeface="Aptos Display" panose="020B0004020202020204" pitchFamily="34" charset="0"/>
                <a:ea typeface="Aptos" panose="020B0004020202020204" pitchFamily="34" charset="0"/>
                <a:cs typeface="Times New Roman" panose="02020603050405020304" pitchFamily="18" charset="0"/>
              </a:rPr>
              <a:t>Standardization</a:t>
            </a:r>
            <a:r>
              <a:rPr lang="en-US" sz="1600" kern="100" dirty="0">
                <a:latin typeface="Aptos Display" panose="020B0004020202020204" pitchFamily="34" charset="0"/>
                <a:ea typeface="Aptos" panose="020B0004020202020204" pitchFamily="34" charset="0"/>
                <a:cs typeface="Times New Roman" panose="02020603050405020304" pitchFamily="18" charset="0"/>
              </a:rPr>
              <a:t>, </a:t>
            </a:r>
            <a:r>
              <a:rPr lang="en-US" sz="1600" b="1" kern="100" dirty="0">
                <a:latin typeface="Aptos Display" panose="020B0004020202020204" pitchFamily="34" charset="0"/>
                <a:ea typeface="Aptos" panose="020B0004020202020204" pitchFamily="34" charset="0"/>
                <a:cs typeface="Times New Roman" panose="02020603050405020304" pitchFamily="18" charset="0"/>
              </a:rPr>
              <a:t>digitization</a:t>
            </a:r>
            <a:r>
              <a:rPr lang="en-US" sz="1600" kern="100" dirty="0">
                <a:latin typeface="Aptos Display" panose="020B0004020202020204" pitchFamily="34" charset="0"/>
                <a:ea typeface="Aptos" panose="020B0004020202020204" pitchFamily="34" charset="0"/>
                <a:cs typeface="Times New Roman" panose="02020603050405020304" pitchFamily="18" charset="0"/>
              </a:rPr>
              <a:t> and </a:t>
            </a:r>
            <a:r>
              <a:rPr lang="en-US" sz="1600" b="1" kern="100" dirty="0">
                <a:latin typeface="Aptos Display" panose="020B0004020202020204" pitchFamily="34" charset="0"/>
                <a:ea typeface="Aptos" panose="020B0004020202020204" pitchFamily="34" charset="0"/>
                <a:cs typeface="Times New Roman" panose="02020603050405020304" pitchFamily="18" charset="0"/>
              </a:rPr>
              <a:t>automation</a:t>
            </a:r>
            <a:r>
              <a:rPr lang="en-US" sz="1600" kern="100" dirty="0">
                <a:latin typeface="Aptos Display" panose="020B0004020202020204" pitchFamily="34" charset="0"/>
                <a:ea typeface="Aptos" panose="020B0004020202020204" pitchFamily="34" charset="0"/>
                <a:cs typeface="Times New Roman" panose="02020603050405020304" pitchFamily="18" charset="0"/>
              </a:rPr>
              <a:t> form the basis for a sustainable business result. Together, </a:t>
            </a:r>
            <a:r>
              <a:rPr lang="en-US" sz="1600" b="1" kern="100" dirty="0">
                <a:latin typeface="Aptos Display" panose="020B0004020202020204" pitchFamily="34" charset="0"/>
                <a:ea typeface="Aptos" panose="020B0004020202020204" pitchFamily="34" charset="0"/>
                <a:cs typeface="Times New Roman" panose="02020603050405020304" pitchFamily="18" charset="0"/>
              </a:rPr>
              <a:t>IFOHRA and </a:t>
            </a:r>
            <a:r>
              <a:rPr lang="en-US" sz="1600" b="1" kern="100" dirty="0" err="1">
                <a:latin typeface="Aptos Display" panose="020B0004020202020204" pitchFamily="34" charset="0"/>
                <a:ea typeface="Aptos" panose="020B0004020202020204" pitchFamily="34" charset="0"/>
                <a:cs typeface="Times New Roman" panose="02020603050405020304" pitchFamily="18" charset="0"/>
              </a:rPr>
              <a:t>Acconsi</a:t>
            </a:r>
            <a:r>
              <a:rPr lang="en-US" sz="1600" kern="100" dirty="0" err="1">
                <a:latin typeface="Aptos Display" panose="020B0004020202020204" pitchFamily="34" charset="0"/>
                <a:ea typeface="Aptos" panose="020B0004020202020204" pitchFamily="34" charset="0"/>
                <a:cs typeface="Times New Roman" panose="02020603050405020304" pitchFamily="18" charset="0"/>
              </a:rPr>
              <a:t>s</a:t>
            </a:r>
            <a:r>
              <a:rPr lang="en-US" sz="1600" kern="100" dirty="0">
                <a:latin typeface="Aptos Display" panose="020B0004020202020204" pitchFamily="34" charset="0"/>
                <a:ea typeface="Aptos" panose="020B0004020202020204" pitchFamily="34" charset="0"/>
                <a:cs typeface="Times New Roman" panose="02020603050405020304" pitchFamily="18" charset="0"/>
              </a:rPr>
              <a:t> deliver solutions for industrial and healthcare organizations.</a:t>
            </a:r>
            <a:endParaRPr lang="de-DE" sz="1600" kern="100" dirty="0">
              <a:latin typeface="Aptos Display" panose="020B0004020202020204" pitchFamily="34" charset="0"/>
              <a:ea typeface="Aptos" panose="020B0004020202020204" pitchFamily="34" charset="0"/>
              <a:cs typeface="Times New Roman" panose="02020603050405020304" pitchFamily="18" charset="0"/>
            </a:endParaRPr>
          </a:p>
          <a:p>
            <a:endParaRPr lang="de-DE" sz="1600" kern="100" dirty="0">
              <a:latin typeface="Aptos Display" panose="020B0004020202020204" pitchFamily="34" charset="0"/>
              <a:cs typeface="Times New Roman" panose="02020603050405020304" pitchFamily="18" charset="0"/>
            </a:endParaRPr>
          </a:p>
          <a:p>
            <a:r>
              <a:rPr lang="en-US" sz="1600" kern="100" dirty="0">
                <a:latin typeface="Aptos Display" panose="020B0004020202020204" pitchFamily="34" charset="0"/>
                <a:cs typeface="Times New Roman" panose="02020603050405020304" pitchFamily="18" charset="0"/>
              </a:rPr>
              <a:t>With our process maturity models, including ESG sustainability reporting, we support hospitals and other industries in positioning themselves competitively and cost-optimized – even with lower personnel costs. </a:t>
            </a:r>
          </a:p>
          <a:p>
            <a:r>
              <a:rPr lang="en-US" sz="1600" kern="100" dirty="0">
                <a:latin typeface="Aptos Display" panose="020B0004020202020204" pitchFamily="34" charset="0"/>
                <a:cs typeface="Times New Roman" panose="02020603050405020304" pitchFamily="18" charset="0"/>
              </a:rPr>
              <a:t>Our Health Check enables customized service solutions and ESG certifications for sustainable real estate management.</a:t>
            </a:r>
            <a:endParaRPr lang="de-DE" sz="1600" kern="100" dirty="0">
              <a:latin typeface="Aptos Display" panose="020B0004020202020204" pitchFamily="34" charset="0"/>
              <a:cs typeface="Times New Roman" panose="02020603050405020304" pitchFamily="18" charset="0"/>
            </a:endParaRPr>
          </a:p>
        </p:txBody>
      </p:sp>
      <p:cxnSp>
        <p:nvCxnSpPr>
          <p:cNvPr id="8" name="Gerader Verbinder 7">
            <a:extLst>
              <a:ext uri="{FF2B5EF4-FFF2-40B4-BE49-F238E27FC236}">
                <a16:creationId xmlns:a16="http://schemas.microsoft.com/office/drawing/2014/main" id="{56018726-305F-9B1F-DD32-0C6CE045119A}"/>
              </a:ext>
            </a:extLst>
          </p:cNvPr>
          <p:cNvCxnSpPr>
            <a:cxnSpLocks/>
          </p:cNvCxnSpPr>
          <p:nvPr/>
        </p:nvCxnSpPr>
        <p:spPr>
          <a:xfrm>
            <a:off x="5518698" y="1165002"/>
            <a:ext cx="5687181" cy="0"/>
          </a:xfrm>
          <a:prstGeom prst="line">
            <a:avLst/>
          </a:prstGeom>
          <a:ln w="57150">
            <a:solidFill>
              <a:srgbClr val="395A85"/>
            </a:solidFill>
          </a:ln>
        </p:spPr>
        <p:style>
          <a:lnRef idx="3">
            <a:schemeClr val="accent1"/>
          </a:lnRef>
          <a:fillRef idx="0">
            <a:schemeClr val="accent1"/>
          </a:fillRef>
          <a:effectRef idx="2">
            <a:schemeClr val="accent1"/>
          </a:effectRef>
          <a:fontRef idx="minor">
            <a:schemeClr val="tx1"/>
          </a:fontRef>
        </p:style>
      </p:cxnSp>
      <p:grpSp>
        <p:nvGrpSpPr>
          <p:cNvPr id="17" name="Gruppieren 16">
            <a:extLst>
              <a:ext uri="{FF2B5EF4-FFF2-40B4-BE49-F238E27FC236}">
                <a16:creationId xmlns:a16="http://schemas.microsoft.com/office/drawing/2014/main" id="{5EB63D9C-0416-55D2-A859-FC0C66CC3D0B}"/>
              </a:ext>
            </a:extLst>
          </p:cNvPr>
          <p:cNvGrpSpPr/>
          <p:nvPr/>
        </p:nvGrpSpPr>
        <p:grpSpPr>
          <a:xfrm>
            <a:off x="663611" y="873568"/>
            <a:ext cx="4073236" cy="5110864"/>
            <a:chOff x="682585" y="873568"/>
            <a:chExt cx="4073236" cy="5110864"/>
          </a:xfrm>
        </p:grpSpPr>
        <p:grpSp>
          <p:nvGrpSpPr>
            <p:cNvPr id="19" name="Gruppieren 18">
              <a:extLst>
                <a:ext uri="{FF2B5EF4-FFF2-40B4-BE49-F238E27FC236}">
                  <a16:creationId xmlns:a16="http://schemas.microsoft.com/office/drawing/2014/main" id="{7CC2102E-673E-1418-C33F-97B2D5F4F268}"/>
                </a:ext>
              </a:extLst>
            </p:cNvPr>
            <p:cNvGrpSpPr/>
            <p:nvPr/>
          </p:nvGrpSpPr>
          <p:grpSpPr>
            <a:xfrm>
              <a:off x="682585" y="873568"/>
              <a:ext cx="4073236" cy="5110864"/>
              <a:chOff x="688202" y="1138684"/>
              <a:chExt cx="4073236" cy="5110864"/>
            </a:xfrm>
          </p:grpSpPr>
          <p:sp>
            <p:nvSpPr>
              <p:cNvPr id="9" name="Rechteck: abgerundete Ecken 8">
                <a:extLst>
                  <a:ext uri="{FF2B5EF4-FFF2-40B4-BE49-F238E27FC236}">
                    <a16:creationId xmlns:a16="http://schemas.microsoft.com/office/drawing/2014/main" id="{463FE41E-51CB-583F-43FC-C1566321097F}"/>
                  </a:ext>
                </a:extLst>
              </p:cNvPr>
              <p:cNvSpPr/>
              <p:nvPr/>
            </p:nvSpPr>
            <p:spPr>
              <a:xfrm>
                <a:off x="688202" y="1138684"/>
                <a:ext cx="4073236" cy="3676998"/>
              </a:xfrm>
              <a:prstGeom prst="roundRect">
                <a:avLst>
                  <a:gd name="adj" fmla="val 13317"/>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Rechteck: abgerundete Ecken 9">
                <a:extLst>
                  <a:ext uri="{FF2B5EF4-FFF2-40B4-BE49-F238E27FC236}">
                    <a16:creationId xmlns:a16="http://schemas.microsoft.com/office/drawing/2014/main" id="{019B3715-7BC9-8269-4238-B4A21665F33F}"/>
                  </a:ext>
                </a:extLst>
              </p:cNvPr>
              <p:cNvSpPr/>
              <p:nvPr/>
            </p:nvSpPr>
            <p:spPr>
              <a:xfrm>
                <a:off x="1676728" y="5212607"/>
                <a:ext cx="2011535" cy="1036941"/>
              </a:xfrm>
              <a:prstGeom prst="roundRect">
                <a:avLst>
                  <a:gd name="adj" fmla="val 27870"/>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Aptos Display" panose="020B0004020202020204" pitchFamily="34" charset="0"/>
                  </a:rPr>
                  <a:t>E</a:t>
                </a:r>
                <a:r>
                  <a:rPr lang="de-DE" sz="1400" dirty="0">
                    <a:solidFill>
                      <a:schemeClr val="tx1"/>
                    </a:solidFill>
                    <a:latin typeface="Aptos Display" panose="020B0004020202020204" pitchFamily="34" charset="0"/>
                  </a:rPr>
                  <a:t>nvironmental</a:t>
                </a:r>
              </a:p>
              <a:p>
                <a:pPr algn="ctr"/>
                <a:r>
                  <a:rPr lang="de-DE" sz="1400" b="1" dirty="0" err="1">
                    <a:solidFill>
                      <a:schemeClr val="tx1"/>
                    </a:solidFill>
                    <a:latin typeface="Aptos Display" panose="020B0004020202020204" pitchFamily="34" charset="0"/>
                  </a:rPr>
                  <a:t>S</a:t>
                </a:r>
                <a:r>
                  <a:rPr lang="de-DE" sz="1400" dirty="0" err="1">
                    <a:solidFill>
                      <a:schemeClr val="tx1"/>
                    </a:solidFill>
                    <a:latin typeface="Aptos Display" panose="020B0004020202020204" pitchFamily="34" charset="0"/>
                  </a:rPr>
                  <a:t>ocial</a:t>
                </a:r>
                <a:endParaRPr lang="de-DE" sz="1400" dirty="0">
                  <a:solidFill>
                    <a:schemeClr val="tx1"/>
                  </a:solidFill>
                  <a:latin typeface="Aptos Display" panose="020B0004020202020204" pitchFamily="34" charset="0"/>
                </a:endParaRPr>
              </a:p>
              <a:p>
                <a:pPr algn="ctr"/>
                <a:r>
                  <a:rPr lang="de-DE" sz="1400" b="1" dirty="0" err="1">
                    <a:solidFill>
                      <a:schemeClr val="tx1"/>
                    </a:solidFill>
                    <a:latin typeface="Aptos Display" panose="020B0004020202020204" pitchFamily="34" charset="0"/>
                  </a:rPr>
                  <a:t>G</a:t>
                </a:r>
                <a:r>
                  <a:rPr lang="de-DE" sz="1400" dirty="0" err="1">
                    <a:solidFill>
                      <a:schemeClr val="tx1"/>
                    </a:solidFill>
                    <a:latin typeface="Aptos Display" panose="020B0004020202020204" pitchFamily="34" charset="0"/>
                  </a:rPr>
                  <a:t>overnance</a:t>
                </a:r>
                <a:endParaRPr lang="de-DE" sz="1400" dirty="0">
                  <a:solidFill>
                    <a:schemeClr val="tx1"/>
                  </a:solidFill>
                  <a:latin typeface="Aptos Display" panose="020B0004020202020204" pitchFamily="34" charset="0"/>
                </a:endParaRPr>
              </a:p>
            </p:txBody>
          </p:sp>
          <p:grpSp>
            <p:nvGrpSpPr>
              <p:cNvPr id="12" name="Gruppieren 11">
                <a:extLst>
                  <a:ext uri="{FF2B5EF4-FFF2-40B4-BE49-F238E27FC236}">
                    <a16:creationId xmlns:a16="http://schemas.microsoft.com/office/drawing/2014/main" id="{AA4E0107-6ED0-D377-0267-EA5DDD399F80}"/>
                  </a:ext>
                </a:extLst>
              </p:cNvPr>
              <p:cNvGrpSpPr/>
              <p:nvPr/>
            </p:nvGrpSpPr>
            <p:grpSpPr>
              <a:xfrm rot="10800000">
                <a:off x="1822684" y="4605963"/>
                <a:ext cx="1645546" cy="818482"/>
                <a:chOff x="-440223" y="454783"/>
                <a:chExt cx="1886945" cy="999216"/>
              </a:xfrm>
              <a:solidFill>
                <a:srgbClr val="FFFFFF"/>
              </a:solidFill>
            </p:grpSpPr>
            <p:sp>
              <p:nvSpPr>
                <p:cNvPr id="13" name="Halbbogen 12">
                  <a:extLst>
                    <a:ext uri="{FF2B5EF4-FFF2-40B4-BE49-F238E27FC236}">
                      <a16:creationId xmlns:a16="http://schemas.microsoft.com/office/drawing/2014/main" id="{4EB0E6A0-60E4-9FF4-ED92-0ECF8FB88FC5}"/>
                    </a:ext>
                  </a:extLst>
                </p:cNvPr>
                <p:cNvSpPr/>
                <p:nvPr/>
              </p:nvSpPr>
              <p:spPr>
                <a:xfrm rot="5400000">
                  <a:off x="-431275" y="445835"/>
                  <a:ext cx="995099" cy="1012996"/>
                </a:xfrm>
                <a:prstGeom prst="blockArc">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de-DE"/>
                </a:p>
              </p:txBody>
            </p:sp>
            <p:sp>
              <p:nvSpPr>
                <p:cNvPr id="14" name="Halbbogen 13">
                  <a:extLst>
                    <a:ext uri="{FF2B5EF4-FFF2-40B4-BE49-F238E27FC236}">
                      <a16:creationId xmlns:a16="http://schemas.microsoft.com/office/drawing/2014/main" id="{70C815F9-091B-D114-A2F1-9902CE31AD1B}"/>
                    </a:ext>
                  </a:extLst>
                </p:cNvPr>
                <p:cNvSpPr/>
                <p:nvPr/>
              </p:nvSpPr>
              <p:spPr>
                <a:xfrm rot="16200000" flipH="1">
                  <a:off x="442673" y="449949"/>
                  <a:ext cx="995102" cy="1012997"/>
                </a:xfrm>
                <a:prstGeom prst="blockArc">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de-DE" dirty="0"/>
                </a:p>
              </p:txBody>
            </p:sp>
          </p:grpSp>
        </p:grpSp>
        <p:pic>
          <p:nvPicPr>
            <p:cNvPr id="16" name="Grafik 15" descr="Ein Bild, das Screenshot, Grafikdesign, Grafiken, Cartoon enthält.&#10;&#10;KI-generierte Inhalte können fehlerhaft sein.">
              <a:extLst>
                <a:ext uri="{FF2B5EF4-FFF2-40B4-BE49-F238E27FC236}">
                  <a16:creationId xmlns:a16="http://schemas.microsoft.com/office/drawing/2014/main" id="{B2D6854E-8AD7-69C2-0591-9A9D375E95A3}"/>
                </a:ext>
              </a:extLst>
            </p:cNvPr>
            <p:cNvPicPr>
              <a:picLocks noChangeAspect="1"/>
            </p:cNvPicPr>
            <p:nvPr/>
          </p:nvPicPr>
          <p:blipFill>
            <a:blip r:embed="rId6">
              <a:extLst>
                <a:ext uri="{28A0092B-C50C-407E-A947-70E740481C1C}">
                  <a14:useLocalDpi xmlns:a14="http://schemas.microsoft.com/office/drawing/2010/main" val="0"/>
                </a:ext>
              </a:extLst>
            </a:blip>
            <a:srcRect r="36222"/>
            <a:stretch/>
          </p:blipFill>
          <p:spPr>
            <a:xfrm>
              <a:off x="870494" y="1079948"/>
              <a:ext cx="3612771" cy="3186330"/>
            </a:xfrm>
            <a:prstGeom prst="rect">
              <a:avLst/>
            </a:prstGeom>
          </p:spPr>
        </p:pic>
      </p:grpSp>
    </p:spTree>
    <p:extLst>
      <p:ext uri="{BB962C8B-B14F-4D97-AF65-F5344CB8AC3E}">
        <p14:creationId xmlns:p14="http://schemas.microsoft.com/office/powerpoint/2010/main" val="59323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a:extLst>
            <a:ext uri="{FF2B5EF4-FFF2-40B4-BE49-F238E27FC236}">
              <a16:creationId xmlns:a16="http://schemas.microsoft.com/office/drawing/2014/main" id="{BC967A2E-DDA1-F941-6EB4-2BDDFC49D873}"/>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5E4C85F5-4D7A-5F4E-DAF4-680C91F440A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95" imgH="396" progId="TCLayout.ActiveDocument.1">
                  <p:embed/>
                </p:oleObj>
              </mc:Choice>
              <mc:Fallback>
                <p:oleObj name="think-cell Folie" r:id="rId4" imgW="395" imgH="396" progId="TCLayout.ActiveDocument.1">
                  <p:embed/>
                  <p:pic>
                    <p:nvPicPr>
                      <p:cNvPr id="4" name="think-cell data - do not delete" hidden="1">
                        <a:extLst>
                          <a:ext uri="{FF2B5EF4-FFF2-40B4-BE49-F238E27FC236}">
                            <a16:creationId xmlns:a16="http://schemas.microsoft.com/office/drawing/2014/main" id="{5E4C85F5-4D7A-5F4E-DAF4-680C91F440A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1" name="Textfeld 2">
            <a:extLst>
              <a:ext uri="{FF2B5EF4-FFF2-40B4-BE49-F238E27FC236}">
                <a16:creationId xmlns:a16="http://schemas.microsoft.com/office/drawing/2014/main" id="{14E341E3-3572-285E-604C-7EDDF7BF13D6}"/>
              </a:ext>
            </a:extLst>
          </p:cNvPr>
          <p:cNvSpPr txBox="1">
            <a:spLocks noChangeArrowheads="1"/>
          </p:cNvSpPr>
          <p:nvPr/>
        </p:nvSpPr>
        <p:spPr bwMode="auto">
          <a:xfrm>
            <a:off x="8258141" y="583407"/>
            <a:ext cx="3050877" cy="7717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de-DE" sz="2000" b="1" kern="100" dirty="0">
                <a:effectLst/>
                <a:latin typeface="Aptos Display" panose="020B0004020202020204" pitchFamily="34" charset="0"/>
                <a:ea typeface="Aptos" panose="020B0004020202020204" pitchFamily="34" charset="0"/>
                <a:cs typeface="Times New Roman" panose="02020603050405020304" pitchFamily="18" charset="0"/>
              </a:rPr>
              <a:t>Qualitative and quantitative </a:t>
            </a:r>
            <a:r>
              <a:rPr lang="de-DE" sz="2000" b="1" kern="100" dirty="0" err="1">
                <a:effectLst/>
                <a:latin typeface="Aptos Display" panose="020B0004020202020204" pitchFamily="34" charset="0"/>
                <a:ea typeface="Aptos" panose="020B0004020202020204" pitchFamily="34" charset="0"/>
                <a:cs typeface="Times New Roman" panose="02020603050405020304" pitchFamily="18" charset="0"/>
              </a:rPr>
              <a:t>benefits</a:t>
            </a:r>
            <a:endParaRPr lang="de-DE"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2" name="Textfeld 21">
            <a:extLst>
              <a:ext uri="{FF2B5EF4-FFF2-40B4-BE49-F238E27FC236}">
                <a16:creationId xmlns:a16="http://schemas.microsoft.com/office/drawing/2014/main" id="{04367AF9-EFF1-083D-15F1-76CF8728407C}"/>
              </a:ext>
            </a:extLst>
          </p:cNvPr>
          <p:cNvSpPr txBox="1"/>
          <p:nvPr/>
        </p:nvSpPr>
        <p:spPr>
          <a:xfrm>
            <a:off x="443375" y="2370816"/>
            <a:ext cx="5762946" cy="400110"/>
          </a:xfrm>
          <a:prstGeom prst="rect">
            <a:avLst/>
          </a:prstGeom>
          <a:noFill/>
        </p:spPr>
        <p:txBody>
          <a:bodyPr wrap="square">
            <a:spAutoFit/>
          </a:bodyPr>
          <a:lstStyle/>
          <a:p>
            <a:r>
              <a:rPr lang="de-DE" sz="2000" b="1" kern="100" dirty="0">
                <a:solidFill>
                  <a:srgbClr val="395A85"/>
                </a:solidFill>
                <a:latin typeface="Aptos Display" panose="020B0004020202020204" pitchFamily="34" charset="0"/>
                <a:ea typeface="Aptos" panose="020B0004020202020204" pitchFamily="34" charset="0"/>
                <a:cs typeface="Times New Roman" panose="02020603050405020304" pitchFamily="18" charset="0"/>
              </a:rPr>
              <a:t>ESG </a:t>
            </a:r>
            <a:r>
              <a:rPr lang="de-DE" sz="2000" b="1" kern="100" dirty="0" err="1">
                <a:solidFill>
                  <a:srgbClr val="395A85"/>
                </a:solidFill>
                <a:latin typeface="Aptos Display" panose="020B0004020202020204" pitchFamily="34" charset="0"/>
                <a:ea typeface="Aptos" panose="020B0004020202020204" pitchFamily="34" charset="0"/>
                <a:cs typeface="Times New Roman" panose="02020603050405020304" pitchFamily="18" charset="0"/>
              </a:rPr>
              <a:t>implementation</a:t>
            </a:r>
            <a:endParaRPr lang="de-DE" sz="2000" b="1" dirty="0">
              <a:solidFill>
                <a:srgbClr val="395A85"/>
              </a:solidFill>
              <a:latin typeface="Aptos Display" panose="020B0004020202020204" pitchFamily="34" charset="0"/>
            </a:endParaRPr>
          </a:p>
        </p:txBody>
      </p:sp>
      <p:sp>
        <p:nvSpPr>
          <p:cNvPr id="23" name="Textfeld 22">
            <a:extLst>
              <a:ext uri="{FF2B5EF4-FFF2-40B4-BE49-F238E27FC236}">
                <a16:creationId xmlns:a16="http://schemas.microsoft.com/office/drawing/2014/main" id="{38D959BD-8966-E358-5F91-BFBD368C8584}"/>
              </a:ext>
            </a:extLst>
          </p:cNvPr>
          <p:cNvSpPr txBox="1"/>
          <p:nvPr/>
        </p:nvSpPr>
        <p:spPr>
          <a:xfrm>
            <a:off x="443374" y="3078702"/>
            <a:ext cx="6710315" cy="2062103"/>
          </a:xfrm>
          <a:prstGeom prst="rect">
            <a:avLst/>
          </a:prstGeom>
          <a:noFill/>
        </p:spPr>
        <p:txBody>
          <a:bodyPr wrap="square">
            <a:spAutoFit/>
          </a:bodyPr>
          <a:lstStyle/>
          <a:p>
            <a:r>
              <a:rPr lang="en-US" sz="1600" kern="100" dirty="0">
                <a:latin typeface="Aptos Display" panose="020B0004020202020204" pitchFamily="34" charset="0"/>
                <a:cs typeface="Times New Roman" panose="02020603050405020304" pitchFamily="18" charset="0"/>
              </a:rPr>
              <a:t>The introduction of ESG includes the derivation of relevant key figures, taking into account legal requirements as the basis for a sustainability report. A CO₂ balance sheet analysis provides specific recommendations for action.</a:t>
            </a:r>
          </a:p>
          <a:p>
            <a:r>
              <a:rPr lang="en-US" sz="1600" kern="100" dirty="0">
                <a:latin typeface="Aptos Display" panose="020B0004020202020204" pitchFamily="34" charset="0"/>
                <a:cs typeface="Times New Roman" panose="02020603050405020304" pitchFamily="18" charset="0"/>
              </a:rPr>
              <a:t>A management dashboard enables transparent tracking of ESG measures and reporting operations can optionally be taken over as an ESG service.</a:t>
            </a:r>
          </a:p>
          <a:p>
            <a:r>
              <a:rPr lang="en-US" sz="1600" kern="100" dirty="0">
                <a:latin typeface="Aptos Display" panose="020B0004020202020204" pitchFamily="34" charset="0"/>
                <a:cs typeface="Times New Roman" panose="02020603050405020304" pitchFamily="18" charset="0"/>
              </a:rPr>
              <a:t>ESG strategies also promote long-term tenancies, reduce operating costs through energy and organizational optimizations and improve financing conditions.</a:t>
            </a:r>
            <a:endParaRPr lang="de-DE" sz="1600" kern="100" dirty="0">
              <a:latin typeface="Aptos Display" panose="020B0004020202020204" pitchFamily="34" charset="0"/>
              <a:cs typeface="Times New Roman" panose="02020603050405020304" pitchFamily="18" charset="0"/>
            </a:endParaRPr>
          </a:p>
        </p:txBody>
      </p:sp>
      <p:cxnSp>
        <p:nvCxnSpPr>
          <p:cNvPr id="24" name="Gerader Verbinder 23">
            <a:extLst>
              <a:ext uri="{FF2B5EF4-FFF2-40B4-BE49-F238E27FC236}">
                <a16:creationId xmlns:a16="http://schemas.microsoft.com/office/drawing/2014/main" id="{AF6882C1-32AE-ACC1-52AD-C6BE953580AB}"/>
              </a:ext>
            </a:extLst>
          </p:cNvPr>
          <p:cNvCxnSpPr>
            <a:cxnSpLocks/>
          </p:cNvCxnSpPr>
          <p:nvPr/>
        </p:nvCxnSpPr>
        <p:spPr>
          <a:xfrm>
            <a:off x="518155" y="2913667"/>
            <a:ext cx="5688153" cy="0"/>
          </a:xfrm>
          <a:prstGeom prst="line">
            <a:avLst/>
          </a:prstGeom>
          <a:ln w="57150">
            <a:solidFill>
              <a:srgbClr val="395A85"/>
            </a:solidFill>
          </a:ln>
        </p:spPr>
        <p:style>
          <a:lnRef idx="3">
            <a:schemeClr val="accent1"/>
          </a:lnRef>
          <a:fillRef idx="0">
            <a:schemeClr val="accent1"/>
          </a:fillRef>
          <a:effectRef idx="2">
            <a:schemeClr val="accent1"/>
          </a:effectRef>
          <a:fontRef idx="minor">
            <a:schemeClr val="tx1"/>
          </a:fontRef>
        </p:style>
      </p:cxnSp>
      <p:grpSp>
        <p:nvGrpSpPr>
          <p:cNvPr id="58" name="Gruppieren 57">
            <a:extLst>
              <a:ext uri="{FF2B5EF4-FFF2-40B4-BE49-F238E27FC236}">
                <a16:creationId xmlns:a16="http://schemas.microsoft.com/office/drawing/2014/main" id="{17101F63-EA7B-3791-3A52-ED6DF35EA43F}"/>
              </a:ext>
            </a:extLst>
          </p:cNvPr>
          <p:cNvGrpSpPr/>
          <p:nvPr/>
        </p:nvGrpSpPr>
        <p:grpSpPr>
          <a:xfrm>
            <a:off x="7816165" y="1489844"/>
            <a:ext cx="3919532" cy="3779685"/>
            <a:chOff x="2126565" y="2770308"/>
            <a:chExt cx="3919532" cy="3779685"/>
          </a:xfrm>
        </p:grpSpPr>
        <p:grpSp>
          <p:nvGrpSpPr>
            <p:cNvPr id="29" name="Gruppieren 28">
              <a:extLst>
                <a:ext uri="{FF2B5EF4-FFF2-40B4-BE49-F238E27FC236}">
                  <a16:creationId xmlns:a16="http://schemas.microsoft.com/office/drawing/2014/main" id="{C685E028-6768-7071-2D70-42890CAFA2F5}"/>
                </a:ext>
              </a:extLst>
            </p:cNvPr>
            <p:cNvGrpSpPr/>
            <p:nvPr/>
          </p:nvGrpSpPr>
          <p:grpSpPr>
            <a:xfrm>
              <a:off x="4592353" y="3568489"/>
              <a:ext cx="1085215" cy="601291"/>
              <a:chOff x="1610333" y="2983234"/>
              <a:chExt cx="1085215" cy="601291"/>
            </a:xfrm>
            <a:solidFill>
              <a:srgbClr val="FFFFFF"/>
            </a:solidFill>
          </p:grpSpPr>
          <p:sp>
            <p:nvSpPr>
              <p:cNvPr id="30" name="Halbbogen 29">
                <a:extLst>
                  <a:ext uri="{FF2B5EF4-FFF2-40B4-BE49-F238E27FC236}">
                    <a16:creationId xmlns:a16="http://schemas.microsoft.com/office/drawing/2014/main" id="{14A91DD0-1DA3-10BF-DC9B-A4A4F2C52A1C}"/>
                  </a:ext>
                </a:extLst>
              </p:cNvPr>
              <p:cNvSpPr/>
              <p:nvPr/>
            </p:nvSpPr>
            <p:spPr>
              <a:xfrm rot="16200000">
                <a:off x="2088599" y="2977380"/>
                <a:ext cx="601096" cy="612803"/>
              </a:xfrm>
              <a:prstGeom prst="blockArc">
                <a:avLst/>
              </a:prstGeom>
              <a:gr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sz="1400">
                  <a:solidFill>
                    <a:schemeClr val="tx1"/>
                  </a:solidFill>
                </a:endParaRPr>
              </a:p>
            </p:txBody>
          </p:sp>
          <p:sp>
            <p:nvSpPr>
              <p:cNvPr id="31" name="Halbbogen 30">
                <a:extLst>
                  <a:ext uri="{FF2B5EF4-FFF2-40B4-BE49-F238E27FC236}">
                    <a16:creationId xmlns:a16="http://schemas.microsoft.com/office/drawing/2014/main" id="{B2794865-3D80-3995-E85A-B4123F89D069}"/>
                  </a:ext>
                </a:extLst>
              </p:cNvPr>
              <p:cNvSpPr/>
              <p:nvPr/>
            </p:nvSpPr>
            <p:spPr>
              <a:xfrm rot="5400000" flipH="1">
                <a:off x="1616187" y="2977575"/>
                <a:ext cx="601096" cy="612803"/>
              </a:xfrm>
              <a:prstGeom prst="blockArc">
                <a:avLst/>
              </a:prstGeom>
              <a:gr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sz="1400">
                  <a:solidFill>
                    <a:schemeClr val="tx1"/>
                  </a:solidFill>
                </a:endParaRPr>
              </a:p>
            </p:txBody>
          </p:sp>
        </p:grpSp>
        <p:grpSp>
          <p:nvGrpSpPr>
            <p:cNvPr id="32" name="Gruppieren 31">
              <a:extLst>
                <a:ext uri="{FF2B5EF4-FFF2-40B4-BE49-F238E27FC236}">
                  <a16:creationId xmlns:a16="http://schemas.microsoft.com/office/drawing/2014/main" id="{CD995CB3-B713-8292-C203-EE86260155DE}"/>
                </a:ext>
              </a:extLst>
            </p:cNvPr>
            <p:cNvGrpSpPr/>
            <p:nvPr/>
          </p:nvGrpSpPr>
          <p:grpSpPr>
            <a:xfrm>
              <a:off x="4640821" y="5535273"/>
              <a:ext cx="1085217" cy="601286"/>
              <a:chOff x="1608303" y="2147321"/>
              <a:chExt cx="1085217" cy="601286"/>
            </a:xfrm>
            <a:solidFill>
              <a:srgbClr val="FFFFFF"/>
            </a:solidFill>
          </p:grpSpPr>
          <p:sp>
            <p:nvSpPr>
              <p:cNvPr id="33" name="Halbbogen 32">
                <a:extLst>
                  <a:ext uri="{FF2B5EF4-FFF2-40B4-BE49-F238E27FC236}">
                    <a16:creationId xmlns:a16="http://schemas.microsoft.com/office/drawing/2014/main" id="{E0B93688-80B1-DD1E-0696-79B6E7A7576A}"/>
                  </a:ext>
                </a:extLst>
              </p:cNvPr>
              <p:cNvSpPr/>
              <p:nvPr/>
            </p:nvSpPr>
            <p:spPr>
              <a:xfrm rot="16200000">
                <a:off x="2086572" y="2141466"/>
                <a:ext cx="601094" cy="612803"/>
              </a:xfrm>
              <a:prstGeom prst="blockArc">
                <a:avLst/>
              </a:prstGeom>
              <a:gr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sz="1400">
                  <a:solidFill>
                    <a:schemeClr val="tx1"/>
                  </a:solidFill>
                </a:endParaRPr>
              </a:p>
            </p:txBody>
          </p:sp>
          <p:sp>
            <p:nvSpPr>
              <p:cNvPr id="34" name="Halbbogen 33">
                <a:extLst>
                  <a:ext uri="{FF2B5EF4-FFF2-40B4-BE49-F238E27FC236}">
                    <a16:creationId xmlns:a16="http://schemas.microsoft.com/office/drawing/2014/main" id="{44F5D984-FC16-44DD-D053-EEBA01285C47}"/>
                  </a:ext>
                </a:extLst>
              </p:cNvPr>
              <p:cNvSpPr/>
              <p:nvPr/>
            </p:nvSpPr>
            <p:spPr>
              <a:xfrm rot="5400000" flipH="1">
                <a:off x="1614158" y="2141661"/>
                <a:ext cx="601091" cy="612802"/>
              </a:xfrm>
              <a:prstGeom prst="blockArc">
                <a:avLst/>
              </a:prstGeom>
              <a:gr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sz="1400">
                  <a:solidFill>
                    <a:schemeClr val="tx1"/>
                  </a:solidFill>
                </a:endParaRPr>
              </a:p>
            </p:txBody>
          </p:sp>
        </p:grpSp>
        <p:grpSp>
          <p:nvGrpSpPr>
            <p:cNvPr id="35" name="Gruppieren 34">
              <a:extLst>
                <a:ext uri="{FF2B5EF4-FFF2-40B4-BE49-F238E27FC236}">
                  <a16:creationId xmlns:a16="http://schemas.microsoft.com/office/drawing/2014/main" id="{79E92B80-FA89-DB34-9FF3-A4234A28E2C8}"/>
                </a:ext>
              </a:extLst>
            </p:cNvPr>
            <p:cNvGrpSpPr/>
            <p:nvPr/>
          </p:nvGrpSpPr>
          <p:grpSpPr>
            <a:xfrm>
              <a:off x="2453507" y="4425967"/>
              <a:ext cx="1085217" cy="601286"/>
              <a:chOff x="1608303" y="2147321"/>
              <a:chExt cx="1085217" cy="601286"/>
            </a:xfrm>
            <a:solidFill>
              <a:srgbClr val="FFFFFF"/>
            </a:solidFill>
          </p:grpSpPr>
          <p:sp>
            <p:nvSpPr>
              <p:cNvPr id="36" name="Halbbogen 35">
                <a:extLst>
                  <a:ext uri="{FF2B5EF4-FFF2-40B4-BE49-F238E27FC236}">
                    <a16:creationId xmlns:a16="http://schemas.microsoft.com/office/drawing/2014/main" id="{2E3A8914-7813-17BC-B156-E7A90E5DE56F}"/>
                  </a:ext>
                </a:extLst>
              </p:cNvPr>
              <p:cNvSpPr/>
              <p:nvPr/>
            </p:nvSpPr>
            <p:spPr>
              <a:xfrm rot="16200000">
                <a:off x="2086572" y="2141466"/>
                <a:ext cx="601094" cy="612803"/>
              </a:xfrm>
              <a:prstGeom prst="blockArc">
                <a:avLst/>
              </a:prstGeom>
              <a:gr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sz="1400">
                  <a:solidFill>
                    <a:schemeClr val="tx1"/>
                  </a:solidFill>
                </a:endParaRPr>
              </a:p>
            </p:txBody>
          </p:sp>
          <p:sp>
            <p:nvSpPr>
              <p:cNvPr id="37" name="Halbbogen 36">
                <a:extLst>
                  <a:ext uri="{FF2B5EF4-FFF2-40B4-BE49-F238E27FC236}">
                    <a16:creationId xmlns:a16="http://schemas.microsoft.com/office/drawing/2014/main" id="{C346C768-CD9C-1703-0A97-BDEBF5D74497}"/>
                  </a:ext>
                </a:extLst>
              </p:cNvPr>
              <p:cNvSpPr/>
              <p:nvPr/>
            </p:nvSpPr>
            <p:spPr>
              <a:xfrm rot="5400000" flipH="1">
                <a:off x="1614158" y="2141661"/>
                <a:ext cx="601091" cy="612802"/>
              </a:xfrm>
              <a:prstGeom prst="blockArc">
                <a:avLst/>
              </a:prstGeom>
              <a:gr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sz="1400">
                  <a:solidFill>
                    <a:schemeClr val="tx1"/>
                  </a:solidFill>
                </a:endParaRPr>
              </a:p>
            </p:txBody>
          </p:sp>
        </p:grpSp>
        <p:sp>
          <p:nvSpPr>
            <p:cNvPr id="38" name="Rechteck: abgerundete Ecken 37">
              <a:extLst>
                <a:ext uri="{FF2B5EF4-FFF2-40B4-BE49-F238E27FC236}">
                  <a16:creationId xmlns:a16="http://schemas.microsoft.com/office/drawing/2014/main" id="{604D9426-A50B-B8CB-3B69-BE16A7772AAD}"/>
                </a:ext>
              </a:extLst>
            </p:cNvPr>
            <p:cNvSpPr/>
            <p:nvPr/>
          </p:nvSpPr>
          <p:spPr>
            <a:xfrm>
              <a:off x="2141863" y="4017443"/>
              <a:ext cx="3904234" cy="559127"/>
            </a:xfrm>
            <a:prstGeom prst="roundRect">
              <a:avLst>
                <a:gd name="adj" fmla="val 25431"/>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400" kern="100" dirty="0">
                  <a:solidFill>
                    <a:schemeClr val="tx1"/>
                  </a:solidFill>
                  <a:effectLst/>
                  <a:latin typeface="Aptos Display" panose="020B0004020202020204" pitchFamily="34" charset="0"/>
                  <a:ea typeface="Aptos" panose="020B0004020202020204" pitchFamily="34" charset="0"/>
                  <a:cs typeface="Arial" panose="020B0604020202020204" pitchFamily="34" charset="0"/>
                </a:rPr>
                <a:t>Innovation and </a:t>
              </a:r>
              <a:r>
                <a:rPr lang="de-DE" sz="1400" kern="100" dirty="0" err="1">
                  <a:solidFill>
                    <a:schemeClr val="tx1"/>
                  </a:solidFill>
                  <a:effectLst/>
                  <a:latin typeface="Aptos Display" panose="020B0004020202020204" pitchFamily="34" charset="0"/>
                  <a:ea typeface="Aptos" panose="020B0004020202020204" pitchFamily="34" charset="0"/>
                  <a:cs typeface="Arial" panose="020B0604020202020204" pitchFamily="34" charset="0"/>
                </a:rPr>
                <a:t>competitive</a:t>
              </a:r>
              <a:r>
                <a:rPr lang="de-DE" sz="1400" kern="100" dirty="0">
                  <a:solidFill>
                    <a:schemeClr val="tx1"/>
                  </a:solidFill>
                  <a:effectLst/>
                  <a:latin typeface="Aptos Display" panose="020B0004020202020204" pitchFamily="34" charset="0"/>
                  <a:ea typeface="Aptos" panose="020B0004020202020204" pitchFamily="34" charset="0"/>
                  <a:cs typeface="Arial" panose="020B0604020202020204" pitchFamily="34" charset="0"/>
                </a:rPr>
                <a:t> </a:t>
              </a:r>
              <a:r>
                <a:rPr lang="de-DE" sz="1400" kern="100" dirty="0" err="1">
                  <a:solidFill>
                    <a:schemeClr val="tx1"/>
                  </a:solidFill>
                  <a:effectLst/>
                  <a:latin typeface="Aptos Display" panose="020B0004020202020204" pitchFamily="34" charset="0"/>
                  <a:ea typeface="Aptos" panose="020B0004020202020204" pitchFamily="34" charset="0"/>
                  <a:cs typeface="Arial" panose="020B0604020202020204" pitchFamily="34" charset="0"/>
                </a:rPr>
                <a:t>advantage</a:t>
              </a:r>
              <a:endParaRPr lang="de-DE" sz="1400" kern="100" dirty="0">
                <a:solidFill>
                  <a:schemeClr val="tx1"/>
                </a:solidFill>
                <a:effectLst/>
                <a:ea typeface="Aptos" panose="020B0004020202020204" pitchFamily="34" charset="0"/>
                <a:cs typeface="Times New Roman" panose="02020603050405020304" pitchFamily="18" charset="0"/>
              </a:endParaRPr>
            </a:p>
          </p:txBody>
        </p:sp>
        <p:sp>
          <p:nvSpPr>
            <p:cNvPr id="39" name="Rechteck: abgerundete Ecken 38">
              <a:extLst>
                <a:ext uri="{FF2B5EF4-FFF2-40B4-BE49-F238E27FC236}">
                  <a16:creationId xmlns:a16="http://schemas.microsoft.com/office/drawing/2014/main" id="{3A541A65-A103-AFBA-F53B-5646F200F579}"/>
                </a:ext>
              </a:extLst>
            </p:cNvPr>
            <p:cNvSpPr/>
            <p:nvPr/>
          </p:nvSpPr>
          <p:spPr>
            <a:xfrm>
              <a:off x="2126566" y="2904169"/>
              <a:ext cx="1859286" cy="813020"/>
            </a:xfrm>
            <a:prstGeom prst="roundRect">
              <a:avLst>
                <a:gd name="adj" fmla="val 20049"/>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400" kern="100" dirty="0">
                  <a:solidFill>
                    <a:schemeClr val="tx1"/>
                  </a:solidFill>
                  <a:effectLst/>
                  <a:latin typeface="Aptos Display" panose="020B0004020202020204" pitchFamily="34" charset="0"/>
                  <a:ea typeface="Aptos" panose="020B0004020202020204" pitchFamily="34" charset="0"/>
                  <a:cs typeface="Arial" panose="020B0604020202020204" pitchFamily="34" charset="0"/>
                </a:rPr>
                <a:t>Efficiency and </a:t>
              </a:r>
              <a:r>
                <a:rPr lang="de-DE" sz="1400" kern="100" dirty="0" err="1">
                  <a:solidFill>
                    <a:schemeClr val="tx1"/>
                  </a:solidFill>
                  <a:effectLst/>
                  <a:latin typeface="Aptos Display" panose="020B0004020202020204" pitchFamily="34" charset="0"/>
                  <a:ea typeface="Aptos" panose="020B0004020202020204" pitchFamily="34" charset="0"/>
                  <a:cs typeface="Arial" panose="020B0604020202020204" pitchFamily="34" charset="0"/>
                </a:rPr>
                <a:t>cost</a:t>
              </a:r>
              <a:r>
                <a:rPr lang="de-DE" sz="1400" kern="100" dirty="0">
                  <a:solidFill>
                    <a:schemeClr val="tx1"/>
                  </a:solidFill>
                  <a:effectLst/>
                  <a:latin typeface="Aptos Display" panose="020B0004020202020204" pitchFamily="34" charset="0"/>
                  <a:ea typeface="Aptos" panose="020B0004020202020204" pitchFamily="34" charset="0"/>
                  <a:cs typeface="Arial" panose="020B0604020202020204" pitchFamily="34" charset="0"/>
                </a:rPr>
                <a:t> </a:t>
              </a:r>
              <a:r>
                <a:rPr lang="de-DE" sz="1400" kern="100" dirty="0" err="1">
                  <a:solidFill>
                    <a:schemeClr val="tx1"/>
                  </a:solidFill>
                  <a:effectLst/>
                  <a:latin typeface="Aptos Display" panose="020B0004020202020204" pitchFamily="34" charset="0"/>
                  <a:ea typeface="Aptos" panose="020B0004020202020204" pitchFamily="34" charset="0"/>
                  <a:cs typeface="Arial" panose="020B0604020202020204" pitchFamily="34" charset="0"/>
                </a:rPr>
                <a:t>reduction</a:t>
              </a:r>
              <a:endParaRPr lang="de-DE" sz="1400" kern="100" dirty="0">
                <a:solidFill>
                  <a:schemeClr val="tx1"/>
                </a:solidFill>
                <a:effectLst/>
                <a:ea typeface="Aptos" panose="020B0004020202020204" pitchFamily="34" charset="0"/>
                <a:cs typeface="Times New Roman" panose="02020603050405020304" pitchFamily="18" charset="0"/>
              </a:endParaRPr>
            </a:p>
          </p:txBody>
        </p:sp>
        <p:sp>
          <p:nvSpPr>
            <p:cNvPr id="40" name="Rechteck: abgerundete Ecken 39">
              <a:extLst>
                <a:ext uri="{FF2B5EF4-FFF2-40B4-BE49-F238E27FC236}">
                  <a16:creationId xmlns:a16="http://schemas.microsoft.com/office/drawing/2014/main" id="{9A15D7EE-D36B-C7BB-E882-82B80F1AD741}"/>
                </a:ext>
              </a:extLst>
            </p:cNvPr>
            <p:cNvSpPr/>
            <p:nvPr/>
          </p:nvSpPr>
          <p:spPr>
            <a:xfrm>
              <a:off x="4285751" y="2904169"/>
              <a:ext cx="1760346" cy="813020"/>
            </a:xfrm>
            <a:prstGeom prst="roundRect">
              <a:avLst>
                <a:gd name="adj" fmla="val 18868"/>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400" kern="100" dirty="0">
                  <a:solidFill>
                    <a:schemeClr val="tx1"/>
                  </a:solidFill>
                  <a:effectLst/>
                  <a:latin typeface="Aptos Display" panose="020B0004020202020204" pitchFamily="34" charset="0"/>
                  <a:ea typeface="Aptos" panose="020B0004020202020204" pitchFamily="34" charset="0"/>
                  <a:cs typeface="Arial" panose="020B0604020202020204" pitchFamily="34" charset="0"/>
                </a:rPr>
                <a:t>Risk </a:t>
              </a:r>
              <a:r>
                <a:rPr lang="de-DE" sz="1400" kern="100" dirty="0" err="1">
                  <a:solidFill>
                    <a:schemeClr val="tx1"/>
                  </a:solidFill>
                  <a:effectLst/>
                  <a:latin typeface="Aptos Display" panose="020B0004020202020204" pitchFamily="34" charset="0"/>
                  <a:ea typeface="Aptos" panose="020B0004020202020204" pitchFamily="34" charset="0"/>
                  <a:cs typeface="Arial" panose="020B0604020202020204" pitchFamily="34" charset="0"/>
                </a:rPr>
                <a:t>management</a:t>
              </a:r>
              <a:endParaRPr lang="de-DE" sz="1400" kern="100" dirty="0">
                <a:solidFill>
                  <a:schemeClr val="tx1"/>
                </a:solidFill>
                <a:effectLst/>
                <a:ea typeface="Aptos" panose="020B0004020202020204" pitchFamily="34" charset="0"/>
                <a:cs typeface="Times New Roman" panose="02020603050405020304" pitchFamily="18" charset="0"/>
              </a:endParaRPr>
            </a:p>
          </p:txBody>
        </p:sp>
        <p:sp>
          <p:nvSpPr>
            <p:cNvPr id="41" name="Rechteck: abgerundete Ecken 40">
              <a:extLst>
                <a:ext uri="{FF2B5EF4-FFF2-40B4-BE49-F238E27FC236}">
                  <a16:creationId xmlns:a16="http://schemas.microsoft.com/office/drawing/2014/main" id="{6505E411-2243-0B54-C6AE-8B2C69D387D0}"/>
                </a:ext>
              </a:extLst>
            </p:cNvPr>
            <p:cNvSpPr/>
            <p:nvPr/>
          </p:nvSpPr>
          <p:spPr>
            <a:xfrm>
              <a:off x="2141863" y="5990866"/>
              <a:ext cx="3904234" cy="559127"/>
            </a:xfrm>
            <a:prstGeom prst="roundRect">
              <a:avLst>
                <a:gd name="adj" fmla="val 24653"/>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400" kern="100" dirty="0" err="1">
                  <a:solidFill>
                    <a:schemeClr val="tx1"/>
                  </a:solidFill>
                  <a:effectLst/>
                  <a:latin typeface="Aptos Display" panose="020B0004020202020204" pitchFamily="34" charset="0"/>
                  <a:ea typeface="Aptos" panose="020B0004020202020204" pitchFamily="34" charset="0"/>
                  <a:cs typeface="Arial" panose="020B0604020202020204" pitchFamily="34" charset="0"/>
                </a:rPr>
                <a:t>Employee</a:t>
              </a:r>
              <a:r>
                <a:rPr lang="de-DE" sz="1400" kern="100" dirty="0">
                  <a:solidFill>
                    <a:schemeClr val="tx1"/>
                  </a:solidFill>
                  <a:effectLst/>
                  <a:latin typeface="Aptos Display" panose="020B0004020202020204" pitchFamily="34" charset="0"/>
                  <a:ea typeface="Aptos" panose="020B0004020202020204" pitchFamily="34" charset="0"/>
                  <a:cs typeface="Arial" panose="020B0604020202020204" pitchFamily="34" charset="0"/>
                </a:rPr>
                <a:t> </a:t>
              </a:r>
              <a:r>
                <a:rPr lang="de-DE" sz="1400" kern="100" dirty="0" err="1">
                  <a:solidFill>
                    <a:schemeClr val="tx1"/>
                  </a:solidFill>
                  <a:effectLst/>
                  <a:latin typeface="Aptos Display" panose="020B0004020202020204" pitchFamily="34" charset="0"/>
                  <a:ea typeface="Aptos" panose="020B0004020202020204" pitchFamily="34" charset="0"/>
                  <a:cs typeface="Arial" panose="020B0604020202020204" pitchFamily="34" charset="0"/>
                </a:rPr>
                <a:t>recruitment</a:t>
              </a:r>
              <a:r>
                <a:rPr lang="de-DE" sz="1400" kern="100" dirty="0">
                  <a:solidFill>
                    <a:schemeClr val="tx1"/>
                  </a:solidFill>
                  <a:effectLst/>
                  <a:latin typeface="Aptos Display" panose="020B0004020202020204" pitchFamily="34" charset="0"/>
                  <a:ea typeface="Aptos" panose="020B0004020202020204" pitchFamily="34" charset="0"/>
                  <a:cs typeface="Arial" panose="020B0604020202020204" pitchFamily="34" charset="0"/>
                </a:rPr>
                <a:t> and </a:t>
              </a:r>
              <a:r>
                <a:rPr lang="de-DE" sz="1400" kern="100" dirty="0" err="1">
                  <a:solidFill>
                    <a:schemeClr val="tx1"/>
                  </a:solidFill>
                  <a:effectLst/>
                  <a:latin typeface="Aptos Display" panose="020B0004020202020204" pitchFamily="34" charset="0"/>
                  <a:ea typeface="Aptos" panose="020B0004020202020204" pitchFamily="34" charset="0"/>
                  <a:cs typeface="Arial" panose="020B0604020202020204" pitchFamily="34" charset="0"/>
                </a:rPr>
                <a:t>retention</a:t>
              </a:r>
              <a:endParaRPr lang="de-DE" sz="1400" kern="100" dirty="0">
                <a:solidFill>
                  <a:schemeClr val="tx1"/>
                </a:solidFill>
                <a:effectLst/>
                <a:ea typeface="Aptos" panose="020B0004020202020204" pitchFamily="34" charset="0"/>
                <a:cs typeface="Times New Roman" panose="02020603050405020304" pitchFamily="18" charset="0"/>
              </a:endParaRPr>
            </a:p>
          </p:txBody>
        </p:sp>
        <p:sp>
          <p:nvSpPr>
            <p:cNvPr id="42" name="Rechteck: abgerundete Ecken 41">
              <a:extLst>
                <a:ext uri="{FF2B5EF4-FFF2-40B4-BE49-F238E27FC236}">
                  <a16:creationId xmlns:a16="http://schemas.microsoft.com/office/drawing/2014/main" id="{0FCA5455-E039-0721-4471-D21206269C88}"/>
                </a:ext>
              </a:extLst>
            </p:cNvPr>
            <p:cNvSpPr/>
            <p:nvPr/>
          </p:nvSpPr>
          <p:spPr>
            <a:xfrm>
              <a:off x="2126565" y="4872413"/>
              <a:ext cx="1859286" cy="813020"/>
            </a:xfrm>
            <a:prstGeom prst="roundRect">
              <a:avLst>
                <a:gd name="adj" fmla="val 22699"/>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400" kern="100" dirty="0">
                  <a:solidFill>
                    <a:schemeClr val="tx1"/>
                  </a:solidFill>
                  <a:effectLst/>
                  <a:latin typeface="Aptos Display" panose="020B0004020202020204" pitchFamily="34" charset="0"/>
                  <a:ea typeface="Aptos" panose="020B0004020202020204" pitchFamily="34" charset="0"/>
                  <a:cs typeface="Arial" panose="020B0604020202020204" pitchFamily="34" charset="0"/>
                </a:rPr>
                <a:t>Access </a:t>
              </a:r>
              <a:r>
                <a:rPr lang="de-DE" sz="1400" kern="100" dirty="0" err="1">
                  <a:solidFill>
                    <a:schemeClr val="tx1"/>
                  </a:solidFill>
                  <a:effectLst/>
                  <a:latin typeface="Aptos Display" panose="020B0004020202020204" pitchFamily="34" charset="0"/>
                  <a:ea typeface="Aptos" panose="020B0004020202020204" pitchFamily="34" charset="0"/>
                  <a:cs typeface="Arial" panose="020B0604020202020204" pitchFamily="34" charset="0"/>
                </a:rPr>
                <a:t>to</a:t>
              </a:r>
              <a:r>
                <a:rPr lang="de-DE" sz="1400" kern="100" dirty="0">
                  <a:solidFill>
                    <a:schemeClr val="tx1"/>
                  </a:solidFill>
                  <a:effectLst/>
                  <a:latin typeface="Aptos Display" panose="020B0004020202020204" pitchFamily="34" charset="0"/>
                  <a:ea typeface="Aptos" panose="020B0004020202020204" pitchFamily="34" charset="0"/>
                  <a:cs typeface="Arial" panose="020B0604020202020204" pitchFamily="34" charset="0"/>
                </a:rPr>
                <a:t> </a:t>
              </a:r>
              <a:r>
                <a:rPr lang="de-DE" sz="1400" kern="100" dirty="0" err="1">
                  <a:solidFill>
                    <a:schemeClr val="tx1"/>
                  </a:solidFill>
                  <a:effectLst/>
                  <a:latin typeface="Aptos Display" panose="020B0004020202020204" pitchFamily="34" charset="0"/>
                  <a:ea typeface="Aptos" panose="020B0004020202020204" pitchFamily="34" charset="0"/>
                  <a:cs typeface="Arial" panose="020B0604020202020204" pitchFamily="34" charset="0"/>
                </a:rPr>
                <a:t>capital</a:t>
              </a:r>
              <a:endParaRPr lang="de-DE" sz="1400" kern="100" dirty="0">
                <a:solidFill>
                  <a:schemeClr val="tx1"/>
                </a:solidFill>
                <a:effectLst/>
                <a:ea typeface="Aptos" panose="020B0004020202020204" pitchFamily="34" charset="0"/>
                <a:cs typeface="Times New Roman" panose="02020603050405020304" pitchFamily="18" charset="0"/>
              </a:endParaRPr>
            </a:p>
          </p:txBody>
        </p:sp>
        <p:sp>
          <p:nvSpPr>
            <p:cNvPr id="43" name="Rechteck: abgerundete Ecken 42">
              <a:extLst>
                <a:ext uri="{FF2B5EF4-FFF2-40B4-BE49-F238E27FC236}">
                  <a16:creationId xmlns:a16="http://schemas.microsoft.com/office/drawing/2014/main" id="{403C731D-5F58-E90B-7359-478472A9ABD2}"/>
                </a:ext>
              </a:extLst>
            </p:cNvPr>
            <p:cNvSpPr/>
            <p:nvPr/>
          </p:nvSpPr>
          <p:spPr>
            <a:xfrm>
              <a:off x="4287868" y="4878276"/>
              <a:ext cx="1758229" cy="813020"/>
            </a:xfrm>
            <a:prstGeom prst="roundRect">
              <a:avLst>
                <a:gd name="adj" fmla="val 21767"/>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400" kern="100" dirty="0">
                  <a:solidFill>
                    <a:schemeClr val="tx1"/>
                  </a:solidFill>
                  <a:effectLst/>
                  <a:latin typeface="Aptos Display" panose="020B0004020202020204" pitchFamily="34" charset="0"/>
                  <a:ea typeface="Aptos" panose="020B0004020202020204" pitchFamily="34" charset="0"/>
                  <a:cs typeface="Arial" panose="020B0604020202020204" pitchFamily="34" charset="0"/>
                </a:rPr>
                <a:t>Reputation and </a:t>
              </a:r>
              <a:r>
                <a:rPr lang="de-DE" sz="1400" kern="100" dirty="0" err="1">
                  <a:solidFill>
                    <a:schemeClr val="tx1"/>
                  </a:solidFill>
                  <a:effectLst/>
                  <a:latin typeface="Aptos Display" panose="020B0004020202020204" pitchFamily="34" charset="0"/>
                  <a:ea typeface="Aptos" panose="020B0004020202020204" pitchFamily="34" charset="0"/>
                  <a:cs typeface="Arial" panose="020B0604020202020204" pitchFamily="34" charset="0"/>
                </a:rPr>
                <a:t>brand</a:t>
              </a:r>
              <a:r>
                <a:rPr lang="de-DE" sz="1400" kern="100" dirty="0">
                  <a:solidFill>
                    <a:schemeClr val="tx1"/>
                  </a:solidFill>
                  <a:effectLst/>
                  <a:latin typeface="Aptos Display" panose="020B0004020202020204" pitchFamily="34" charset="0"/>
                  <a:ea typeface="Aptos" panose="020B0004020202020204" pitchFamily="34" charset="0"/>
                  <a:cs typeface="Arial" panose="020B0604020202020204" pitchFamily="34" charset="0"/>
                </a:rPr>
                <a:t> </a:t>
              </a:r>
              <a:r>
                <a:rPr lang="de-DE" sz="1400" kern="100" dirty="0" err="1">
                  <a:solidFill>
                    <a:schemeClr val="tx1"/>
                  </a:solidFill>
                  <a:effectLst/>
                  <a:latin typeface="Aptos Display" panose="020B0004020202020204" pitchFamily="34" charset="0"/>
                  <a:ea typeface="Aptos" panose="020B0004020202020204" pitchFamily="34" charset="0"/>
                  <a:cs typeface="Arial" panose="020B0604020202020204" pitchFamily="34" charset="0"/>
                </a:rPr>
                <a:t>value</a:t>
              </a:r>
              <a:endParaRPr lang="de-DE" sz="1400" kern="100" dirty="0">
                <a:solidFill>
                  <a:schemeClr val="tx1"/>
                </a:solidFill>
                <a:effectLst/>
                <a:ea typeface="Aptos" panose="020B0004020202020204" pitchFamily="34" charset="0"/>
                <a:cs typeface="Times New Roman" panose="02020603050405020304" pitchFamily="18" charset="0"/>
              </a:endParaRPr>
            </a:p>
          </p:txBody>
        </p:sp>
        <p:grpSp>
          <p:nvGrpSpPr>
            <p:cNvPr id="50" name="Gruppieren 49">
              <a:extLst>
                <a:ext uri="{FF2B5EF4-FFF2-40B4-BE49-F238E27FC236}">
                  <a16:creationId xmlns:a16="http://schemas.microsoft.com/office/drawing/2014/main" id="{DF41373E-8C3C-224B-5842-4D30C6290F1B}"/>
                </a:ext>
              </a:extLst>
            </p:cNvPr>
            <p:cNvGrpSpPr/>
            <p:nvPr/>
          </p:nvGrpSpPr>
          <p:grpSpPr>
            <a:xfrm rot="16200000">
              <a:off x="3594115" y="3012272"/>
              <a:ext cx="1085218" cy="601289"/>
              <a:chOff x="446212" y="-1405423"/>
              <a:chExt cx="1293207" cy="750949"/>
            </a:xfrm>
            <a:solidFill>
              <a:srgbClr val="FFFFFF"/>
            </a:solidFill>
          </p:grpSpPr>
          <p:sp>
            <p:nvSpPr>
              <p:cNvPr id="51" name="Halbbogen 50">
                <a:extLst>
                  <a:ext uri="{FF2B5EF4-FFF2-40B4-BE49-F238E27FC236}">
                    <a16:creationId xmlns:a16="http://schemas.microsoft.com/office/drawing/2014/main" id="{0541C888-9EA7-EB95-6877-FCDFC505DA71}"/>
                  </a:ext>
                </a:extLst>
              </p:cNvPr>
              <p:cNvSpPr/>
              <p:nvPr/>
            </p:nvSpPr>
            <p:spPr>
              <a:xfrm rot="16200000">
                <a:off x="998940" y="-1395194"/>
                <a:ext cx="750707" cy="730250"/>
              </a:xfrm>
              <a:prstGeom prst="blockArc">
                <a:avLst/>
              </a:prstGeom>
              <a:gr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sz="1400">
                  <a:solidFill>
                    <a:schemeClr val="tx1"/>
                  </a:solidFill>
                </a:endParaRPr>
              </a:p>
            </p:txBody>
          </p:sp>
          <p:sp>
            <p:nvSpPr>
              <p:cNvPr id="52" name="Halbbogen 51">
                <a:extLst>
                  <a:ext uri="{FF2B5EF4-FFF2-40B4-BE49-F238E27FC236}">
                    <a16:creationId xmlns:a16="http://schemas.microsoft.com/office/drawing/2014/main" id="{FA9CADE7-BAFA-6E42-A712-171955AD0C1D}"/>
                  </a:ext>
                </a:extLst>
              </p:cNvPr>
              <p:cNvSpPr/>
              <p:nvPr/>
            </p:nvSpPr>
            <p:spPr>
              <a:xfrm rot="5400000" flipH="1">
                <a:off x="435985" y="-1394951"/>
                <a:ext cx="750704" cy="730249"/>
              </a:xfrm>
              <a:prstGeom prst="blockArc">
                <a:avLst/>
              </a:prstGeom>
              <a:gr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sz="1400">
                  <a:solidFill>
                    <a:schemeClr val="tx1"/>
                  </a:solidFill>
                </a:endParaRPr>
              </a:p>
            </p:txBody>
          </p:sp>
        </p:grpSp>
        <p:grpSp>
          <p:nvGrpSpPr>
            <p:cNvPr id="53" name="Gruppieren 52">
              <a:extLst>
                <a:ext uri="{FF2B5EF4-FFF2-40B4-BE49-F238E27FC236}">
                  <a16:creationId xmlns:a16="http://schemas.microsoft.com/office/drawing/2014/main" id="{00DEEC80-5352-6DC1-7292-432B3E774C61}"/>
                </a:ext>
              </a:extLst>
            </p:cNvPr>
            <p:cNvGrpSpPr/>
            <p:nvPr/>
          </p:nvGrpSpPr>
          <p:grpSpPr>
            <a:xfrm rot="16200000">
              <a:off x="3592208" y="4992565"/>
              <a:ext cx="1085218" cy="601289"/>
              <a:chOff x="446212" y="-1405423"/>
              <a:chExt cx="1293207" cy="750949"/>
            </a:xfrm>
            <a:solidFill>
              <a:srgbClr val="FFFFFF"/>
            </a:solidFill>
          </p:grpSpPr>
          <p:sp>
            <p:nvSpPr>
              <p:cNvPr id="54" name="Halbbogen 53">
                <a:extLst>
                  <a:ext uri="{FF2B5EF4-FFF2-40B4-BE49-F238E27FC236}">
                    <a16:creationId xmlns:a16="http://schemas.microsoft.com/office/drawing/2014/main" id="{ABE165B1-7CCD-08B7-0D77-D319671C7714}"/>
                  </a:ext>
                </a:extLst>
              </p:cNvPr>
              <p:cNvSpPr/>
              <p:nvPr/>
            </p:nvSpPr>
            <p:spPr>
              <a:xfrm rot="16200000">
                <a:off x="998940" y="-1395194"/>
                <a:ext cx="750707" cy="730250"/>
              </a:xfrm>
              <a:prstGeom prst="blockArc">
                <a:avLst/>
              </a:prstGeom>
              <a:gr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sz="1400">
                  <a:solidFill>
                    <a:schemeClr val="tx1"/>
                  </a:solidFill>
                </a:endParaRPr>
              </a:p>
            </p:txBody>
          </p:sp>
          <p:sp>
            <p:nvSpPr>
              <p:cNvPr id="55" name="Halbbogen 54">
                <a:extLst>
                  <a:ext uri="{FF2B5EF4-FFF2-40B4-BE49-F238E27FC236}">
                    <a16:creationId xmlns:a16="http://schemas.microsoft.com/office/drawing/2014/main" id="{F5A4B048-D288-B963-1994-C3AE09BC0DFD}"/>
                  </a:ext>
                </a:extLst>
              </p:cNvPr>
              <p:cNvSpPr/>
              <p:nvPr/>
            </p:nvSpPr>
            <p:spPr>
              <a:xfrm rot="5400000" flipH="1">
                <a:off x="435985" y="-1394951"/>
                <a:ext cx="750704" cy="730249"/>
              </a:xfrm>
              <a:prstGeom prst="blockArc">
                <a:avLst/>
              </a:prstGeom>
              <a:gr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sz="1400">
                  <a:solidFill>
                    <a:schemeClr val="tx1"/>
                  </a:solidFill>
                </a:endParaRPr>
              </a:p>
            </p:txBody>
          </p:sp>
        </p:grpSp>
      </p:grpSp>
    </p:spTree>
    <p:extLst>
      <p:ext uri="{BB962C8B-B14F-4D97-AF65-F5344CB8AC3E}">
        <p14:creationId xmlns:p14="http://schemas.microsoft.com/office/powerpoint/2010/main" val="455054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a:extLst>
            <a:ext uri="{FF2B5EF4-FFF2-40B4-BE49-F238E27FC236}">
              <a16:creationId xmlns:a16="http://schemas.microsoft.com/office/drawing/2014/main" id="{E9F3DEFE-F167-91C0-916B-2955B42F46C3}"/>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790ED178-B16C-8166-6F41-F618E73EDA1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95" imgH="396" progId="TCLayout.ActiveDocument.1">
                  <p:embed/>
                </p:oleObj>
              </mc:Choice>
              <mc:Fallback>
                <p:oleObj name="think-cell Folie" r:id="rId4" imgW="395" imgH="396" progId="TCLayout.ActiveDocument.1">
                  <p:embed/>
                  <p:pic>
                    <p:nvPicPr>
                      <p:cNvPr id="4" name="think-cell data - do not delete" hidden="1">
                        <a:extLst>
                          <a:ext uri="{FF2B5EF4-FFF2-40B4-BE49-F238E27FC236}">
                            <a16:creationId xmlns:a16="http://schemas.microsoft.com/office/drawing/2014/main" id="{790ED178-B16C-8166-6F41-F618E73EDA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13" name="Gruppieren 12">
            <a:extLst>
              <a:ext uri="{FF2B5EF4-FFF2-40B4-BE49-F238E27FC236}">
                <a16:creationId xmlns:a16="http://schemas.microsoft.com/office/drawing/2014/main" id="{79A3975C-26FA-F6B3-5E5E-80F507D8FA5A}"/>
              </a:ext>
            </a:extLst>
          </p:cNvPr>
          <p:cNvGrpSpPr/>
          <p:nvPr/>
        </p:nvGrpSpPr>
        <p:grpSpPr>
          <a:xfrm>
            <a:off x="1375610" y="437956"/>
            <a:ext cx="9440779" cy="5023730"/>
            <a:chOff x="1141281" y="400885"/>
            <a:chExt cx="9440779" cy="5023730"/>
          </a:xfrm>
        </p:grpSpPr>
        <p:sp>
          <p:nvSpPr>
            <p:cNvPr id="2" name="Rechteck: abgerundete Ecken 1">
              <a:extLst>
                <a:ext uri="{FF2B5EF4-FFF2-40B4-BE49-F238E27FC236}">
                  <a16:creationId xmlns:a16="http://schemas.microsoft.com/office/drawing/2014/main" id="{0D826063-78F1-14FC-9450-4F217729C096}"/>
                </a:ext>
              </a:extLst>
            </p:cNvPr>
            <p:cNvSpPr/>
            <p:nvPr/>
          </p:nvSpPr>
          <p:spPr>
            <a:xfrm>
              <a:off x="1141281" y="1553792"/>
              <a:ext cx="4386370" cy="3870823"/>
            </a:xfrm>
            <a:prstGeom prst="roundRect">
              <a:avLst>
                <a:gd name="adj" fmla="val 14703"/>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chemeClr val="bg1">
                    <a:lumMod val="10000"/>
                  </a:schemeClr>
                </a:buClr>
              </a:pPr>
              <a:r>
                <a:rPr lang="en-US" sz="1600" dirty="0">
                  <a:solidFill>
                    <a:sysClr val="windowText" lastClr="000000"/>
                  </a:solidFill>
                  <a:latin typeface="Aptos Display" panose="020B0004020202020204" pitchFamily="34" charset="0"/>
                </a:rPr>
                <a:t>As an independent institute, IFOHRA analyzes processes and develops customized, business-case-based solutions together with clients. With interdisciplinary expertise from industry and healthcare, IFOHRA implements innovative, human-centered approaches to increase efficiency in the healthcare market. The team combines many years of experience in mechanical engineering, robotics, medicine, health economics and care.</a:t>
              </a:r>
              <a:endParaRPr lang="de-DE" sz="1600" dirty="0">
                <a:solidFill>
                  <a:sysClr val="windowText" lastClr="000000"/>
                </a:solidFill>
                <a:latin typeface="Aptos Display" panose="020B0004020202020204" pitchFamily="34" charset="0"/>
              </a:endParaRPr>
            </a:p>
          </p:txBody>
        </p:sp>
        <p:sp>
          <p:nvSpPr>
            <p:cNvPr id="3" name="Rechteck: abgerundete Ecken 2">
              <a:extLst>
                <a:ext uri="{FF2B5EF4-FFF2-40B4-BE49-F238E27FC236}">
                  <a16:creationId xmlns:a16="http://schemas.microsoft.com/office/drawing/2014/main" id="{389DF964-FFA7-A4A6-A223-3B6129973A74}"/>
                </a:ext>
              </a:extLst>
            </p:cNvPr>
            <p:cNvSpPr/>
            <p:nvPr/>
          </p:nvSpPr>
          <p:spPr>
            <a:xfrm>
              <a:off x="6096000" y="1553791"/>
              <a:ext cx="4486060" cy="3870823"/>
            </a:xfrm>
            <a:prstGeom prst="roundRect">
              <a:avLst>
                <a:gd name="adj" fmla="val 14048"/>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err="1">
                  <a:solidFill>
                    <a:sysClr val="windowText" lastClr="000000"/>
                  </a:solidFill>
                  <a:latin typeface="Aptos Display" panose="020B0004020202020204" pitchFamily="34" charset="0"/>
                </a:rPr>
                <a:t>Acconsis</a:t>
              </a:r>
              <a:r>
                <a:rPr lang="en-US" sz="1600" dirty="0">
                  <a:solidFill>
                    <a:sysClr val="windowText" lastClr="000000"/>
                  </a:solidFill>
                  <a:latin typeface="Aptos Display" panose="020B0004020202020204" pitchFamily="34" charset="0"/>
                </a:rPr>
                <a:t> offers comprehensive services in auditing, tax, legal and financial consulting and supports companies of all sizes with professional expertise. With in-depth experience in the preparation of sustainability reports and accredited ESG expertise (DGNB ESG Manager), </a:t>
              </a:r>
              <a:r>
                <a:rPr lang="en-US" sz="1600" dirty="0" err="1">
                  <a:solidFill>
                    <a:sysClr val="windowText" lastClr="000000"/>
                  </a:solidFill>
                  <a:latin typeface="Aptos Display" panose="020B0004020202020204" pitchFamily="34" charset="0"/>
                </a:rPr>
                <a:t>Acconsis</a:t>
              </a:r>
              <a:r>
                <a:rPr lang="en-US" sz="1600" dirty="0">
                  <a:solidFill>
                    <a:sysClr val="windowText" lastClr="000000"/>
                  </a:solidFill>
                  <a:latin typeface="Aptos Display" panose="020B0004020202020204" pitchFamily="34" charset="0"/>
                </a:rPr>
                <a:t> optimizes existing buildings according to ESG criteria and supports sustainable real estate management.</a:t>
              </a:r>
              <a:endParaRPr lang="de-DE" sz="1600" dirty="0">
                <a:solidFill>
                  <a:schemeClr val="tx1"/>
                </a:solidFill>
                <a:latin typeface="Aptos Display" panose="020B0004020202020204" pitchFamily="34" charset="0"/>
                <a:ea typeface="Roboto Light" panose="02000000000000000000" pitchFamily="2" charset="0"/>
                <a:cs typeface="Roboto Light" panose="02000000000000000000" pitchFamily="2" charset="0"/>
              </a:endParaRPr>
            </a:p>
          </p:txBody>
        </p:sp>
        <p:sp>
          <p:nvSpPr>
            <p:cNvPr id="5" name="Rechteck: abgerundete Ecken 4">
              <a:extLst>
                <a:ext uri="{FF2B5EF4-FFF2-40B4-BE49-F238E27FC236}">
                  <a16:creationId xmlns:a16="http://schemas.microsoft.com/office/drawing/2014/main" id="{BBA7BA72-5CE2-EF21-57CD-3FEC6CA418B3}"/>
                </a:ext>
              </a:extLst>
            </p:cNvPr>
            <p:cNvSpPr/>
            <p:nvPr/>
          </p:nvSpPr>
          <p:spPr>
            <a:xfrm>
              <a:off x="2108677" y="405330"/>
              <a:ext cx="2451577" cy="735645"/>
            </a:xfrm>
            <a:prstGeom prst="roundRect">
              <a:avLst>
                <a:gd name="adj" fmla="val 40928"/>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ysClr val="windowText" lastClr="000000"/>
                  </a:solidFill>
                  <a:latin typeface="Aptos Display" panose="020B0004020202020204" pitchFamily="34" charset="0"/>
                </a:rPr>
                <a:t>IFOHRA</a:t>
              </a:r>
            </a:p>
          </p:txBody>
        </p:sp>
        <p:sp>
          <p:nvSpPr>
            <p:cNvPr id="7" name="Rechteck: abgerundete Ecken 6">
              <a:extLst>
                <a:ext uri="{FF2B5EF4-FFF2-40B4-BE49-F238E27FC236}">
                  <a16:creationId xmlns:a16="http://schemas.microsoft.com/office/drawing/2014/main" id="{EDE7F2F1-28D0-7F5C-0469-0631617D976C}"/>
                </a:ext>
              </a:extLst>
            </p:cNvPr>
            <p:cNvSpPr/>
            <p:nvPr/>
          </p:nvSpPr>
          <p:spPr>
            <a:xfrm>
              <a:off x="7113241" y="400885"/>
              <a:ext cx="2451577" cy="735645"/>
            </a:xfrm>
            <a:prstGeom prst="roundRect">
              <a:avLst>
                <a:gd name="adj" fmla="val 40928"/>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err="1">
                  <a:solidFill>
                    <a:sysClr val="windowText" lastClr="000000"/>
                  </a:solidFill>
                  <a:latin typeface="Aptos Display" panose="020B0004020202020204" pitchFamily="34" charset="0"/>
                </a:rPr>
                <a:t>Acconsis</a:t>
              </a:r>
              <a:endParaRPr lang="de-DE" dirty="0">
                <a:solidFill>
                  <a:sysClr val="windowText" lastClr="000000"/>
                </a:solidFill>
                <a:latin typeface="Aptos Display" panose="020B0004020202020204" pitchFamily="34" charset="0"/>
              </a:endParaRPr>
            </a:p>
          </p:txBody>
        </p:sp>
        <p:grpSp>
          <p:nvGrpSpPr>
            <p:cNvPr id="8" name="Gruppieren 7">
              <a:extLst>
                <a:ext uri="{FF2B5EF4-FFF2-40B4-BE49-F238E27FC236}">
                  <a16:creationId xmlns:a16="http://schemas.microsoft.com/office/drawing/2014/main" id="{22C5907E-5F68-FC83-BA28-FDDC6C11BE74}"/>
                </a:ext>
              </a:extLst>
            </p:cNvPr>
            <p:cNvGrpSpPr/>
            <p:nvPr/>
          </p:nvGrpSpPr>
          <p:grpSpPr>
            <a:xfrm rot="5400000">
              <a:off x="4640303" y="2861376"/>
              <a:ext cx="2357851" cy="1135248"/>
              <a:chOff x="-454781" y="454781"/>
              <a:chExt cx="1908784" cy="999218"/>
            </a:xfrm>
            <a:solidFill>
              <a:srgbClr val="FFFFFF"/>
            </a:solidFill>
          </p:grpSpPr>
          <p:sp>
            <p:nvSpPr>
              <p:cNvPr id="9" name="Halbbogen 8">
                <a:extLst>
                  <a:ext uri="{FF2B5EF4-FFF2-40B4-BE49-F238E27FC236}">
                    <a16:creationId xmlns:a16="http://schemas.microsoft.com/office/drawing/2014/main" id="{5CFCB2CC-1EA9-E060-E055-2CAA23972A7E}"/>
                  </a:ext>
                </a:extLst>
              </p:cNvPr>
              <p:cNvSpPr/>
              <p:nvPr/>
            </p:nvSpPr>
            <p:spPr>
              <a:xfrm rot="5400000">
                <a:off x="-445833" y="445833"/>
                <a:ext cx="995102" cy="1012997"/>
              </a:xfrm>
              <a:prstGeom prst="blockArc">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de-DE"/>
              </a:p>
            </p:txBody>
          </p:sp>
          <p:sp>
            <p:nvSpPr>
              <p:cNvPr id="10" name="Halbbogen 9">
                <a:extLst>
                  <a:ext uri="{FF2B5EF4-FFF2-40B4-BE49-F238E27FC236}">
                    <a16:creationId xmlns:a16="http://schemas.microsoft.com/office/drawing/2014/main" id="{B6664F50-735F-C0F5-86C0-65DFE629CB2F}"/>
                  </a:ext>
                </a:extLst>
              </p:cNvPr>
              <p:cNvSpPr/>
              <p:nvPr/>
            </p:nvSpPr>
            <p:spPr>
              <a:xfrm rot="16200000" flipH="1">
                <a:off x="449954" y="449949"/>
                <a:ext cx="995102" cy="1012997"/>
              </a:xfrm>
              <a:prstGeom prst="blockArc">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de-DE" dirty="0"/>
              </a:p>
            </p:txBody>
          </p:sp>
        </p:grpSp>
        <p:grpSp>
          <p:nvGrpSpPr>
            <p:cNvPr id="14" name="Gruppieren 13">
              <a:extLst>
                <a:ext uri="{FF2B5EF4-FFF2-40B4-BE49-F238E27FC236}">
                  <a16:creationId xmlns:a16="http://schemas.microsoft.com/office/drawing/2014/main" id="{B866D31F-BD4B-5EFA-EEDB-407034F9FA87}"/>
                </a:ext>
              </a:extLst>
            </p:cNvPr>
            <p:cNvGrpSpPr/>
            <p:nvPr/>
          </p:nvGrpSpPr>
          <p:grpSpPr>
            <a:xfrm rot="10800000">
              <a:off x="7519430" y="938821"/>
              <a:ext cx="1639197" cy="818482"/>
              <a:chOff x="-425661" y="454783"/>
              <a:chExt cx="1879664" cy="999216"/>
            </a:xfrm>
            <a:solidFill>
              <a:srgbClr val="FFFFFF"/>
            </a:solidFill>
          </p:grpSpPr>
          <p:sp>
            <p:nvSpPr>
              <p:cNvPr id="15" name="Halbbogen 14">
                <a:extLst>
                  <a:ext uri="{FF2B5EF4-FFF2-40B4-BE49-F238E27FC236}">
                    <a16:creationId xmlns:a16="http://schemas.microsoft.com/office/drawing/2014/main" id="{17E52AAD-9D5C-8133-0797-2A6DB3A63E8B}"/>
                  </a:ext>
                </a:extLst>
              </p:cNvPr>
              <p:cNvSpPr/>
              <p:nvPr/>
            </p:nvSpPr>
            <p:spPr>
              <a:xfrm rot="5400000">
                <a:off x="-416712" y="445834"/>
                <a:ext cx="995100" cy="1012997"/>
              </a:xfrm>
              <a:prstGeom prst="blockArc">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de-DE"/>
              </a:p>
            </p:txBody>
          </p:sp>
          <p:sp>
            <p:nvSpPr>
              <p:cNvPr id="16" name="Halbbogen 15">
                <a:extLst>
                  <a:ext uri="{FF2B5EF4-FFF2-40B4-BE49-F238E27FC236}">
                    <a16:creationId xmlns:a16="http://schemas.microsoft.com/office/drawing/2014/main" id="{0AF0EFF1-605A-4B9B-66A0-DB9F3D02B45D}"/>
                  </a:ext>
                </a:extLst>
              </p:cNvPr>
              <p:cNvSpPr/>
              <p:nvPr/>
            </p:nvSpPr>
            <p:spPr>
              <a:xfrm rot="16200000" flipH="1">
                <a:off x="449954" y="449949"/>
                <a:ext cx="995102" cy="1012997"/>
              </a:xfrm>
              <a:prstGeom prst="blockArc">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de-DE" dirty="0"/>
              </a:p>
            </p:txBody>
          </p:sp>
        </p:grpSp>
        <p:grpSp>
          <p:nvGrpSpPr>
            <p:cNvPr id="17" name="Gruppieren 16">
              <a:extLst>
                <a:ext uri="{FF2B5EF4-FFF2-40B4-BE49-F238E27FC236}">
                  <a16:creationId xmlns:a16="http://schemas.microsoft.com/office/drawing/2014/main" id="{F72FB28D-0C7F-A640-A9F8-DB5E534A3700}"/>
                </a:ext>
              </a:extLst>
            </p:cNvPr>
            <p:cNvGrpSpPr/>
            <p:nvPr/>
          </p:nvGrpSpPr>
          <p:grpSpPr>
            <a:xfrm rot="10800000">
              <a:off x="2514866" y="938821"/>
              <a:ext cx="1639197" cy="818482"/>
              <a:chOff x="-425661" y="454783"/>
              <a:chExt cx="1879664" cy="999216"/>
            </a:xfrm>
            <a:solidFill>
              <a:srgbClr val="FFFFFF"/>
            </a:solidFill>
          </p:grpSpPr>
          <p:sp>
            <p:nvSpPr>
              <p:cNvPr id="18" name="Halbbogen 17">
                <a:extLst>
                  <a:ext uri="{FF2B5EF4-FFF2-40B4-BE49-F238E27FC236}">
                    <a16:creationId xmlns:a16="http://schemas.microsoft.com/office/drawing/2014/main" id="{84F38CC5-285F-3E9D-6DD3-3BD21DF48D46}"/>
                  </a:ext>
                </a:extLst>
              </p:cNvPr>
              <p:cNvSpPr/>
              <p:nvPr/>
            </p:nvSpPr>
            <p:spPr>
              <a:xfrm rot="5400000">
                <a:off x="-416712" y="445834"/>
                <a:ext cx="995100" cy="1012997"/>
              </a:xfrm>
              <a:prstGeom prst="blockArc">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de-DE"/>
              </a:p>
            </p:txBody>
          </p:sp>
          <p:sp>
            <p:nvSpPr>
              <p:cNvPr id="19" name="Halbbogen 18">
                <a:extLst>
                  <a:ext uri="{FF2B5EF4-FFF2-40B4-BE49-F238E27FC236}">
                    <a16:creationId xmlns:a16="http://schemas.microsoft.com/office/drawing/2014/main" id="{C4800DFE-1A76-CE50-E738-705D000DEAF1}"/>
                  </a:ext>
                </a:extLst>
              </p:cNvPr>
              <p:cNvSpPr/>
              <p:nvPr/>
            </p:nvSpPr>
            <p:spPr>
              <a:xfrm rot="16200000" flipH="1">
                <a:off x="449954" y="449949"/>
                <a:ext cx="995102" cy="1012997"/>
              </a:xfrm>
              <a:prstGeom prst="blockArc">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de-DE" dirty="0"/>
              </a:p>
            </p:txBody>
          </p:sp>
        </p:grpSp>
      </p:grpSp>
      <p:sp>
        <p:nvSpPr>
          <p:cNvPr id="12" name="Rechteck: abgerundete Ecken 11">
            <a:extLst>
              <a:ext uri="{FF2B5EF4-FFF2-40B4-BE49-F238E27FC236}">
                <a16:creationId xmlns:a16="http://schemas.microsoft.com/office/drawing/2014/main" id="{FD09084C-EBD7-F4B4-6C21-493371080A79}"/>
              </a:ext>
            </a:extLst>
          </p:cNvPr>
          <p:cNvSpPr/>
          <p:nvPr/>
        </p:nvSpPr>
        <p:spPr>
          <a:xfrm>
            <a:off x="2358932" y="5944924"/>
            <a:ext cx="7384575" cy="426958"/>
          </a:xfrm>
          <a:prstGeom prst="roundRect">
            <a:avLst>
              <a:gd name="adj" fmla="val 36461"/>
            </a:avLst>
          </a:prstGeom>
          <a:solidFill>
            <a:srgbClr val="537990">
              <a:alpha val="98000"/>
            </a:srgbClr>
          </a:solidFill>
          <a:ln w="38100">
            <a:noFill/>
          </a:ln>
        </p:spPr>
        <p:txBody>
          <a:bodyPr wrap="square" rtlCol="0">
            <a:spAutoFit/>
          </a:bodyPr>
          <a:lstStyle/>
          <a:p>
            <a:pPr algn="ctr"/>
            <a:r>
              <a:rPr lang="en-US" sz="1600" dirty="0">
                <a:solidFill>
                  <a:schemeClr val="bg1"/>
                </a:solidFill>
                <a:latin typeface="Aptos Display" panose="020B0004020202020204" pitchFamily="34" charset="0"/>
              </a:rPr>
              <a:t>Together we realize the legal requirements in the context of sustainability reporting!</a:t>
            </a:r>
            <a:endParaRPr lang="de-DE" sz="1600" dirty="0">
              <a:solidFill>
                <a:schemeClr val="bg1"/>
              </a:solidFill>
              <a:latin typeface="Aptos Display" panose="020B0004020202020204" pitchFamily="34" charset="0"/>
            </a:endParaRPr>
          </a:p>
        </p:txBody>
      </p:sp>
    </p:spTree>
    <p:extLst>
      <p:ext uri="{BB962C8B-B14F-4D97-AF65-F5344CB8AC3E}">
        <p14:creationId xmlns:p14="http://schemas.microsoft.com/office/powerpoint/2010/main" val="2823377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a:extLst>
            <a:ext uri="{FF2B5EF4-FFF2-40B4-BE49-F238E27FC236}">
              <a16:creationId xmlns:a16="http://schemas.microsoft.com/office/drawing/2014/main" id="{B8D40D75-5C13-2B09-7532-83B722BAE097}"/>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ED69C7AC-B5F7-A351-F9FA-0550F517367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95" imgH="396" progId="TCLayout.ActiveDocument.1">
                  <p:embed/>
                </p:oleObj>
              </mc:Choice>
              <mc:Fallback>
                <p:oleObj name="think-cell Folie" r:id="rId4" imgW="395" imgH="396" progId="TCLayout.ActiveDocument.1">
                  <p:embed/>
                  <p:pic>
                    <p:nvPicPr>
                      <p:cNvPr id="4" name="think-cell data - do not delete" hidden="1">
                        <a:extLst>
                          <a:ext uri="{FF2B5EF4-FFF2-40B4-BE49-F238E27FC236}">
                            <a16:creationId xmlns:a16="http://schemas.microsoft.com/office/drawing/2014/main" id="{ED69C7AC-B5F7-A351-F9FA-0550F517367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feld 2">
            <a:extLst>
              <a:ext uri="{FF2B5EF4-FFF2-40B4-BE49-F238E27FC236}">
                <a16:creationId xmlns:a16="http://schemas.microsoft.com/office/drawing/2014/main" id="{BCC42FA2-143B-91AF-23AF-FFE9EBCB0D26}"/>
              </a:ext>
            </a:extLst>
          </p:cNvPr>
          <p:cNvSpPr txBox="1"/>
          <p:nvPr/>
        </p:nvSpPr>
        <p:spPr>
          <a:xfrm>
            <a:off x="566944" y="3140487"/>
            <a:ext cx="6464053" cy="2800767"/>
          </a:xfrm>
          <a:prstGeom prst="rect">
            <a:avLst/>
          </a:prstGeom>
          <a:noFill/>
        </p:spPr>
        <p:txBody>
          <a:bodyPr wrap="square">
            <a:spAutoFit/>
          </a:bodyPr>
          <a:lstStyle/>
          <a:p>
            <a:r>
              <a:rPr lang="de-DE" sz="1600" kern="100" dirty="0" err="1">
                <a:latin typeface="Aptos Display" panose="020B0004020202020204" pitchFamily="34" charset="0"/>
                <a:cs typeface="Times New Roman" panose="02020603050405020304" pitchFamily="18" charset="0"/>
              </a:rPr>
              <a:t>Since</a:t>
            </a:r>
            <a:r>
              <a:rPr lang="de-DE" sz="1600" kern="100" dirty="0">
                <a:latin typeface="Aptos Display" panose="020B0004020202020204" pitchFamily="34" charset="0"/>
                <a:cs typeface="Times New Roman" panose="02020603050405020304" pitchFamily="18" charset="0"/>
              </a:rPr>
              <a:t> 2025 a </a:t>
            </a:r>
            <a:r>
              <a:rPr lang="de-DE" sz="1600" kern="100" dirty="0" err="1">
                <a:latin typeface="Aptos Display" panose="020B0004020202020204" pitchFamily="34" charset="0"/>
                <a:cs typeface="Times New Roman" panose="02020603050405020304" pitchFamily="18" charset="0"/>
              </a:rPr>
              <a:t>functioning</a:t>
            </a:r>
            <a:r>
              <a:rPr lang="de-DE" sz="1600" kern="100" dirty="0">
                <a:latin typeface="Aptos Display" panose="020B0004020202020204" pitchFamily="34" charset="0"/>
                <a:cs typeface="Times New Roman" panose="02020603050405020304" pitchFamily="18" charset="0"/>
              </a:rPr>
              <a:t> </a:t>
            </a:r>
            <a:r>
              <a:rPr lang="en-US" sz="1600" kern="100" dirty="0">
                <a:latin typeface="Aptos Display" panose="020B0004020202020204" pitchFamily="34" charset="0"/>
                <a:cs typeface="Times New Roman" panose="02020603050405020304" pitchFamily="18" charset="0"/>
              </a:rPr>
              <a:t>ESG system has been mandatory for companies. In the healthcare sector in particular, ESG is becoming a decisive factor in being able to survive in the area of conflict between profitability and sustainable management. For hospital management boards, there are also legal obligations arising from Section 43 of the German Limited Liability Companies Act (</a:t>
            </a:r>
            <a:r>
              <a:rPr lang="en-US" sz="1600" kern="100" dirty="0" err="1">
                <a:latin typeface="Aptos Display" panose="020B0004020202020204" pitchFamily="34" charset="0"/>
                <a:cs typeface="Times New Roman" panose="02020603050405020304" pitchFamily="18" charset="0"/>
              </a:rPr>
              <a:t>GmbHG</a:t>
            </a:r>
            <a:r>
              <a:rPr lang="en-US" sz="1600" kern="100" dirty="0">
                <a:latin typeface="Aptos Display" panose="020B0004020202020204" pitchFamily="34" charset="0"/>
                <a:cs typeface="Times New Roman" panose="02020603050405020304" pitchFamily="18" charset="0"/>
              </a:rPr>
              <a:t>) regarding internal and external liability. Another indicator is the company's articles of association: if they contain a reference to the rules for large corporations, the company will also be subject to ESG reporting obligations from 2025. Integrating ESG into the corporate strategy at an early stage therefore not only ensures compliance, but also strengthens long-term competitiveness.</a:t>
            </a:r>
            <a:endParaRPr lang="de-DE" sz="1600" kern="100" dirty="0">
              <a:latin typeface="Aptos Display" panose="020B0004020202020204" pitchFamily="34" charset="0"/>
              <a:cs typeface="Times New Roman" panose="02020603050405020304" pitchFamily="18" charset="0"/>
            </a:endParaRPr>
          </a:p>
        </p:txBody>
      </p:sp>
      <p:cxnSp>
        <p:nvCxnSpPr>
          <p:cNvPr id="5" name="Gerader Verbinder 4">
            <a:extLst>
              <a:ext uri="{FF2B5EF4-FFF2-40B4-BE49-F238E27FC236}">
                <a16:creationId xmlns:a16="http://schemas.microsoft.com/office/drawing/2014/main" id="{09A57F64-BD55-C9C3-2108-FF97FC5218F5}"/>
              </a:ext>
            </a:extLst>
          </p:cNvPr>
          <p:cNvCxnSpPr>
            <a:cxnSpLocks/>
          </p:cNvCxnSpPr>
          <p:nvPr/>
        </p:nvCxnSpPr>
        <p:spPr>
          <a:xfrm>
            <a:off x="641725" y="2950738"/>
            <a:ext cx="5688153" cy="0"/>
          </a:xfrm>
          <a:prstGeom prst="line">
            <a:avLst/>
          </a:prstGeom>
          <a:ln w="57150">
            <a:solidFill>
              <a:srgbClr val="395A85"/>
            </a:solidFill>
          </a:ln>
        </p:spPr>
        <p:style>
          <a:lnRef idx="3">
            <a:schemeClr val="accent1"/>
          </a:lnRef>
          <a:fillRef idx="0">
            <a:schemeClr val="accent1"/>
          </a:fillRef>
          <a:effectRef idx="2">
            <a:schemeClr val="accent1"/>
          </a:effectRef>
          <a:fontRef idx="minor">
            <a:schemeClr val="tx1"/>
          </a:fontRef>
        </p:style>
      </p:cxnSp>
      <p:sp>
        <p:nvSpPr>
          <p:cNvPr id="8" name="Textfeld 2">
            <a:extLst>
              <a:ext uri="{FF2B5EF4-FFF2-40B4-BE49-F238E27FC236}">
                <a16:creationId xmlns:a16="http://schemas.microsoft.com/office/drawing/2014/main" id="{C105DDE4-386E-4686-9BCF-1B5E6DB1BFDF}"/>
              </a:ext>
            </a:extLst>
          </p:cNvPr>
          <p:cNvSpPr txBox="1">
            <a:spLocks noChangeArrowheads="1"/>
          </p:cNvSpPr>
          <p:nvPr/>
        </p:nvSpPr>
        <p:spPr bwMode="auto">
          <a:xfrm>
            <a:off x="8203040" y="400868"/>
            <a:ext cx="3790436" cy="7717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pPr>
            <a:r>
              <a:rPr lang="en-US" sz="2000" b="1" kern="100" dirty="0">
                <a:effectLst/>
                <a:latin typeface="Aptos Display" panose="020B0004020202020204" pitchFamily="34" charset="0"/>
                <a:ea typeface="Aptos" panose="020B0004020202020204" pitchFamily="34" charset="0"/>
                <a:cs typeface="Times New Roman" panose="02020603050405020304" pitchFamily="18" charset="0"/>
              </a:rPr>
              <a:t>The approach in 3 phases:</a:t>
            </a:r>
          </a:p>
          <a:p>
            <a:pPr algn="ctr">
              <a:lnSpc>
                <a:spcPct val="107000"/>
              </a:lnSpc>
            </a:pPr>
            <a:r>
              <a:rPr lang="en-US" sz="2000" b="1" kern="100" dirty="0">
                <a:effectLst/>
                <a:latin typeface="Aptos Display" panose="020B0004020202020204" pitchFamily="34" charset="0"/>
                <a:ea typeface="Aptos" panose="020B0004020202020204" pitchFamily="34" charset="0"/>
                <a:cs typeface="Times New Roman" panose="02020603050405020304" pitchFamily="18" charset="0"/>
              </a:rPr>
              <a:t>Analysis, survey, integration</a:t>
            </a:r>
            <a:endParaRPr lang="de-DE" sz="2000" kern="100" dirty="0">
              <a:effectLst/>
              <a:latin typeface="Aptos" panose="020B0004020202020204" pitchFamily="34" charset="0"/>
              <a:ea typeface="Aptos" panose="020B0004020202020204" pitchFamily="34" charset="0"/>
              <a:cs typeface="Times New Roman" panose="02020603050405020304" pitchFamily="18" charset="0"/>
            </a:endParaRPr>
          </a:p>
        </p:txBody>
      </p:sp>
      <p:grpSp>
        <p:nvGrpSpPr>
          <p:cNvPr id="2" name="Gruppieren 1">
            <a:extLst>
              <a:ext uri="{FF2B5EF4-FFF2-40B4-BE49-F238E27FC236}">
                <a16:creationId xmlns:a16="http://schemas.microsoft.com/office/drawing/2014/main" id="{DB6285E2-68F8-274A-4703-E8EB79E87424}"/>
              </a:ext>
            </a:extLst>
          </p:cNvPr>
          <p:cNvGrpSpPr/>
          <p:nvPr/>
        </p:nvGrpSpPr>
        <p:grpSpPr>
          <a:xfrm>
            <a:off x="8644022" y="1384644"/>
            <a:ext cx="2855179" cy="4685550"/>
            <a:chOff x="8644022" y="1384644"/>
            <a:chExt cx="2855179" cy="4685550"/>
          </a:xfrm>
        </p:grpSpPr>
        <p:grpSp>
          <p:nvGrpSpPr>
            <p:cNvPr id="10" name="Gruppieren 9">
              <a:extLst>
                <a:ext uri="{FF2B5EF4-FFF2-40B4-BE49-F238E27FC236}">
                  <a16:creationId xmlns:a16="http://schemas.microsoft.com/office/drawing/2014/main" id="{D95EF4BC-899F-6F5F-703C-D78C3264D900}"/>
                </a:ext>
              </a:extLst>
            </p:cNvPr>
            <p:cNvGrpSpPr/>
            <p:nvPr/>
          </p:nvGrpSpPr>
          <p:grpSpPr>
            <a:xfrm>
              <a:off x="9514134" y="2007012"/>
              <a:ext cx="1085219" cy="601287"/>
              <a:chOff x="433650" y="-1652305"/>
              <a:chExt cx="1293207" cy="750947"/>
            </a:xfrm>
            <a:solidFill>
              <a:srgbClr val="FFFFFF"/>
            </a:solidFill>
          </p:grpSpPr>
          <p:sp>
            <p:nvSpPr>
              <p:cNvPr id="29" name="Halbbogen 28">
                <a:extLst>
                  <a:ext uri="{FF2B5EF4-FFF2-40B4-BE49-F238E27FC236}">
                    <a16:creationId xmlns:a16="http://schemas.microsoft.com/office/drawing/2014/main" id="{C3E8D58A-21B7-AF2A-A9B0-B7DB03EEC0E4}"/>
                  </a:ext>
                </a:extLst>
              </p:cNvPr>
              <p:cNvSpPr/>
              <p:nvPr/>
            </p:nvSpPr>
            <p:spPr>
              <a:xfrm rot="16200000">
                <a:off x="986379" y="-1642077"/>
                <a:ext cx="750706" cy="730250"/>
              </a:xfrm>
              <a:prstGeom prst="blockArc">
                <a:avLst/>
              </a:prstGeom>
              <a:gr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sz="1400">
                  <a:solidFill>
                    <a:schemeClr val="tx1"/>
                  </a:solidFill>
                </a:endParaRPr>
              </a:p>
            </p:txBody>
          </p:sp>
          <p:sp>
            <p:nvSpPr>
              <p:cNvPr id="30" name="Halbbogen 29">
                <a:extLst>
                  <a:ext uri="{FF2B5EF4-FFF2-40B4-BE49-F238E27FC236}">
                    <a16:creationId xmlns:a16="http://schemas.microsoft.com/office/drawing/2014/main" id="{5D426000-E9CF-1953-B297-3EBC92A21F4F}"/>
                  </a:ext>
                </a:extLst>
              </p:cNvPr>
              <p:cNvSpPr/>
              <p:nvPr/>
            </p:nvSpPr>
            <p:spPr>
              <a:xfrm rot="5400000" flipH="1">
                <a:off x="423424" y="-1641834"/>
                <a:ext cx="750702" cy="730249"/>
              </a:xfrm>
              <a:prstGeom prst="blockArc">
                <a:avLst/>
              </a:prstGeom>
              <a:gr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sz="1400">
                  <a:solidFill>
                    <a:schemeClr val="tx1"/>
                  </a:solidFill>
                </a:endParaRPr>
              </a:p>
            </p:txBody>
          </p:sp>
        </p:grpSp>
        <p:sp>
          <p:nvSpPr>
            <p:cNvPr id="11" name="Rechteck: abgerundete Ecken 10">
              <a:extLst>
                <a:ext uri="{FF2B5EF4-FFF2-40B4-BE49-F238E27FC236}">
                  <a16:creationId xmlns:a16="http://schemas.microsoft.com/office/drawing/2014/main" id="{FB30F1D2-FB9B-F569-C23C-0B2263E33979}"/>
                </a:ext>
              </a:extLst>
            </p:cNvPr>
            <p:cNvSpPr/>
            <p:nvPr/>
          </p:nvSpPr>
          <p:spPr>
            <a:xfrm>
              <a:off x="8649731" y="1384644"/>
              <a:ext cx="2849470" cy="775901"/>
            </a:xfrm>
            <a:prstGeom prst="roundRect">
              <a:avLst>
                <a:gd name="adj" fmla="val 24630"/>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400" kern="100" dirty="0">
                  <a:solidFill>
                    <a:schemeClr val="bg1">
                      <a:lumMod val="10000"/>
                    </a:schemeClr>
                  </a:solidFill>
                  <a:latin typeface="Aptos Display" panose="020B0004020202020204" pitchFamily="34" charset="0"/>
                  <a:cs typeface="Times New Roman" panose="02020603050405020304" pitchFamily="18" charset="0"/>
                </a:rPr>
                <a:t>Initially, an inventory is carried out to record the status quo.</a:t>
              </a:r>
              <a:endParaRPr lang="de-DE" sz="1400" kern="100" dirty="0">
                <a:solidFill>
                  <a:schemeClr val="bg1">
                    <a:lumMod val="10000"/>
                  </a:schemeClr>
                </a:solidFill>
                <a:effectLst/>
                <a:ea typeface="Aptos" panose="020B0004020202020204" pitchFamily="34" charset="0"/>
                <a:cs typeface="Times New Roman" panose="02020603050405020304" pitchFamily="18" charset="0"/>
              </a:endParaRPr>
            </a:p>
          </p:txBody>
        </p:sp>
        <p:grpSp>
          <p:nvGrpSpPr>
            <p:cNvPr id="12" name="Gruppieren 11">
              <a:extLst>
                <a:ext uri="{FF2B5EF4-FFF2-40B4-BE49-F238E27FC236}">
                  <a16:creationId xmlns:a16="http://schemas.microsoft.com/office/drawing/2014/main" id="{5B0D5DAC-23E7-3E69-FBAF-9AC59FA5CC60}"/>
                </a:ext>
              </a:extLst>
            </p:cNvPr>
            <p:cNvGrpSpPr/>
            <p:nvPr/>
          </p:nvGrpSpPr>
          <p:grpSpPr>
            <a:xfrm>
              <a:off x="9516166" y="3559619"/>
              <a:ext cx="1085215" cy="601291"/>
              <a:chOff x="422293" y="-1656272"/>
              <a:chExt cx="1293202" cy="750951"/>
            </a:xfrm>
            <a:solidFill>
              <a:srgbClr val="FFFFFF"/>
            </a:solidFill>
          </p:grpSpPr>
          <p:sp>
            <p:nvSpPr>
              <p:cNvPr id="27" name="Halbbogen 26">
                <a:extLst>
                  <a:ext uri="{FF2B5EF4-FFF2-40B4-BE49-F238E27FC236}">
                    <a16:creationId xmlns:a16="http://schemas.microsoft.com/office/drawing/2014/main" id="{6EF3CF1A-D5C8-93E2-9655-DCB46B431BAA}"/>
                  </a:ext>
                </a:extLst>
              </p:cNvPr>
              <p:cNvSpPr/>
              <p:nvPr/>
            </p:nvSpPr>
            <p:spPr>
              <a:xfrm rot="16200000">
                <a:off x="975016" y="-1646043"/>
                <a:ext cx="750707" cy="730250"/>
              </a:xfrm>
              <a:prstGeom prst="blockArc">
                <a:avLst/>
              </a:prstGeom>
              <a:gr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sz="1400">
                  <a:solidFill>
                    <a:schemeClr val="tx1"/>
                  </a:solidFill>
                </a:endParaRPr>
              </a:p>
            </p:txBody>
          </p:sp>
          <p:sp>
            <p:nvSpPr>
              <p:cNvPr id="28" name="Halbbogen 27">
                <a:extLst>
                  <a:ext uri="{FF2B5EF4-FFF2-40B4-BE49-F238E27FC236}">
                    <a16:creationId xmlns:a16="http://schemas.microsoft.com/office/drawing/2014/main" id="{EDCAE76C-9EB0-543F-9465-8046E8EC5CAD}"/>
                  </a:ext>
                </a:extLst>
              </p:cNvPr>
              <p:cNvSpPr/>
              <p:nvPr/>
            </p:nvSpPr>
            <p:spPr>
              <a:xfrm rot="5400000" flipH="1">
                <a:off x="412064" y="-1645799"/>
                <a:ext cx="750707" cy="730250"/>
              </a:xfrm>
              <a:prstGeom prst="blockArc">
                <a:avLst/>
              </a:prstGeom>
              <a:gr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sz="1400">
                  <a:solidFill>
                    <a:schemeClr val="tx1"/>
                  </a:solidFill>
                </a:endParaRPr>
              </a:p>
            </p:txBody>
          </p:sp>
        </p:grpSp>
        <p:grpSp>
          <p:nvGrpSpPr>
            <p:cNvPr id="13" name="Gruppieren 12">
              <a:extLst>
                <a:ext uri="{FF2B5EF4-FFF2-40B4-BE49-F238E27FC236}">
                  <a16:creationId xmlns:a16="http://schemas.microsoft.com/office/drawing/2014/main" id="{59F9E969-4064-408B-93C1-F5331645B883}"/>
                </a:ext>
              </a:extLst>
            </p:cNvPr>
            <p:cNvGrpSpPr/>
            <p:nvPr/>
          </p:nvGrpSpPr>
          <p:grpSpPr>
            <a:xfrm>
              <a:off x="9530462" y="4818878"/>
              <a:ext cx="1085218" cy="601289"/>
              <a:chOff x="446212" y="-1405423"/>
              <a:chExt cx="1293207" cy="750949"/>
            </a:xfrm>
            <a:solidFill>
              <a:srgbClr val="FFFFFF"/>
            </a:solidFill>
          </p:grpSpPr>
          <p:sp>
            <p:nvSpPr>
              <p:cNvPr id="25" name="Halbbogen 24">
                <a:extLst>
                  <a:ext uri="{FF2B5EF4-FFF2-40B4-BE49-F238E27FC236}">
                    <a16:creationId xmlns:a16="http://schemas.microsoft.com/office/drawing/2014/main" id="{1B78E6C9-E637-3411-CC94-3A6AB971F96D}"/>
                  </a:ext>
                </a:extLst>
              </p:cNvPr>
              <p:cNvSpPr/>
              <p:nvPr/>
            </p:nvSpPr>
            <p:spPr>
              <a:xfrm rot="16200000">
                <a:off x="998940" y="-1395194"/>
                <a:ext cx="750707" cy="730250"/>
              </a:xfrm>
              <a:prstGeom prst="blockArc">
                <a:avLst/>
              </a:prstGeom>
              <a:gr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sz="1400">
                  <a:solidFill>
                    <a:schemeClr val="tx1"/>
                  </a:solidFill>
                </a:endParaRPr>
              </a:p>
            </p:txBody>
          </p:sp>
          <p:sp>
            <p:nvSpPr>
              <p:cNvPr id="26" name="Halbbogen 25">
                <a:extLst>
                  <a:ext uri="{FF2B5EF4-FFF2-40B4-BE49-F238E27FC236}">
                    <a16:creationId xmlns:a16="http://schemas.microsoft.com/office/drawing/2014/main" id="{D031A8F9-DA3E-60F7-A1D3-F9C49F6A532E}"/>
                  </a:ext>
                </a:extLst>
              </p:cNvPr>
              <p:cNvSpPr/>
              <p:nvPr/>
            </p:nvSpPr>
            <p:spPr>
              <a:xfrm rot="5400000" flipH="1">
                <a:off x="435985" y="-1394951"/>
                <a:ext cx="750704" cy="730249"/>
              </a:xfrm>
              <a:prstGeom prst="blockArc">
                <a:avLst/>
              </a:prstGeom>
              <a:gr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sz="1400">
                  <a:solidFill>
                    <a:schemeClr val="tx1"/>
                  </a:solidFill>
                </a:endParaRPr>
              </a:p>
            </p:txBody>
          </p:sp>
        </p:grpSp>
        <p:sp>
          <p:nvSpPr>
            <p:cNvPr id="15" name="Rechteck: abgerundete Ecken 14">
              <a:extLst>
                <a:ext uri="{FF2B5EF4-FFF2-40B4-BE49-F238E27FC236}">
                  <a16:creationId xmlns:a16="http://schemas.microsoft.com/office/drawing/2014/main" id="{474D9704-57DA-DEE1-5138-6A2136FBD56B}"/>
                </a:ext>
              </a:extLst>
            </p:cNvPr>
            <p:cNvSpPr/>
            <p:nvPr/>
          </p:nvSpPr>
          <p:spPr>
            <a:xfrm>
              <a:off x="8649731" y="2460993"/>
              <a:ext cx="2849470" cy="1251317"/>
            </a:xfrm>
            <a:prstGeom prst="roundRect">
              <a:avLst>
                <a:gd name="adj" fmla="val 20638"/>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400" kern="100" dirty="0">
                  <a:solidFill>
                    <a:schemeClr val="bg1">
                      <a:lumMod val="10000"/>
                    </a:schemeClr>
                  </a:solidFill>
                  <a:latin typeface="Aptos Display" panose="020B0004020202020204" pitchFamily="34" charset="0"/>
                  <a:cs typeface="Times New Roman" panose="02020603050405020304" pitchFamily="18" charset="0"/>
                </a:rPr>
                <a:t>The materiality analysis supports the prioritization of relevant measures in the subsequent survey phase.</a:t>
              </a:r>
              <a:endParaRPr lang="de-DE" sz="1400" kern="100" dirty="0">
                <a:solidFill>
                  <a:schemeClr val="bg1">
                    <a:lumMod val="10000"/>
                  </a:schemeClr>
                </a:solidFill>
                <a:effectLst/>
                <a:ea typeface="Aptos" panose="020B0004020202020204" pitchFamily="34" charset="0"/>
                <a:cs typeface="Times New Roman" panose="02020603050405020304" pitchFamily="18" charset="0"/>
              </a:endParaRPr>
            </a:p>
          </p:txBody>
        </p:sp>
        <p:sp>
          <p:nvSpPr>
            <p:cNvPr id="16" name="Rechteck: abgerundete Ecken 15">
              <a:extLst>
                <a:ext uri="{FF2B5EF4-FFF2-40B4-BE49-F238E27FC236}">
                  <a16:creationId xmlns:a16="http://schemas.microsoft.com/office/drawing/2014/main" id="{F43C6AB6-B73B-BC7D-0ABF-A2902769CFAD}"/>
                </a:ext>
              </a:extLst>
            </p:cNvPr>
            <p:cNvSpPr/>
            <p:nvPr/>
          </p:nvSpPr>
          <p:spPr>
            <a:xfrm>
              <a:off x="8649731" y="4005205"/>
              <a:ext cx="2849470" cy="966846"/>
            </a:xfrm>
            <a:prstGeom prst="round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400" kern="100" dirty="0">
                  <a:solidFill>
                    <a:schemeClr val="bg1">
                      <a:lumMod val="10000"/>
                    </a:schemeClr>
                  </a:solidFill>
                  <a:latin typeface="Aptos Display" panose="020B0004020202020204" pitchFamily="34" charset="0"/>
                  <a:cs typeface="Times New Roman" panose="02020603050405020304" pitchFamily="18" charset="0"/>
                </a:rPr>
                <a:t>Finally, sustainability is strategically anchored in the company, including reporting.</a:t>
              </a:r>
              <a:endParaRPr lang="de-DE" sz="1400" kern="100" dirty="0">
                <a:solidFill>
                  <a:schemeClr val="bg1">
                    <a:lumMod val="10000"/>
                  </a:schemeClr>
                </a:solidFill>
                <a:effectLst/>
                <a:ea typeface="Aptos" panose="020B0004020202020204" pitchFamily="34" charset="0"/>
                <a:cs typeface="Times New Roman" panose="02020603050405020304" pitchFamily="18" charset="0"/>
              </a:endParaRPr>
            </a:p>
          </p:txBody>
        </p:sp>
        <p:sp>
          <p:nvSpPr>
            <p:cNvPr id="17" name="Rechteck: abgerundete Ecken 16">
              <a:extLst>
                <a:ext uri="{FF2B5EF4-FFF2-40B4-BE49-F238E27FC236}">
                  <a16:creationId xmlns:a16="http://schemas.microsoft.com/office/drawing/2014/main" id="{0EEE2C72-D84A-21A9-309E-F311C31499D6}"/>
                </a:ext>
              </a:extLst>
            </p:cNvPr>
            <p:cNvSpPr/>
            <p:nvPr/>
          </p:nvSpPr>
          <p:spPr>
            <a:xfrm>
              <a:off x="8644022" y="5265969"/>
              <a:ext cx="2849470" cy="804225"/>
            </a:xfrm>
            <a:prstGeom prst="roundRect">
              <a:avLst>
                <a:gd name="adj" fmla="val 25898"/>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400" kern="100" dirty="0">
                  <a:solidFill>
                    <a:schemeClr val="bg1">
                      <a:lumMod val="10000"/>
                    </a:schemeClr>
                  </a:solidFill>
                  <a:latin typeface="Aptos Display" panose="020B0004020202020204" pitchFamily="34" charset="0"/>
                  <a:cs typeface="Times New Roman" panose="02020603050405020304" pitchFamily="18" charset="0"/>
                </a:rPr>
                <a:t>IFOHRA and </a:t>
              </a:r>
              <a:r>
                <a:rPr lang="en-US" sz="1400" kern="100" dirty="0" err="1">
                  <a:solidFill>
                    <a:schemeClr val="bg1">
                      <a:lumMod val="10000"/>
                    </a:schemeClr>
                  </a:solidFill>
                  <a:latin typeface="Aptos Display" panose="020B0004020202020204" pitchFamily="34" charset="0"/>
                  <a:cs typeface="Times New Roman" panose="02020603050405020304" pitchFamily="18" charset="0"/>
                </a:rPr>
                <a:t>Acconsis</a:t>
              </a:r>
              <a:r>
                <a:rPr lang="en-US" sz="1400" kern="100" dirty="0">
                  <a:solidFill>
                    <a:schemeClr val="bg1">
                      <a:lumMod val="10000"/>
                    </a:schemeClr>
                  </a:solidFill>
                  <a:latin typeface="Aptos Display" panose="020B0004020202020204" pitchFamily="34" charset="0"/>
                  <a:cs typeface="Times New Roman" panose="02020603050405020304" pitchFamily="18" charset="0"/>
                </a:rPr>
                <a:t> support the entire process through targeted change management.</a:t>
              </a:r>
              <a:endParaRPr lang="de-DE" sz="1400" kern="100" dirty="0">
                <a:solidFill>
                  <a:schemeClr val="bg1">
                    <a:lumMod val="10000"/>
                  </a:schemeClr>
                </a:solidFill>
                <a:latin typeface="Aptos Display" panose="020B0004020202020204" pitchFamily="34" charset="0"/>
                <a:cs typeface="Times New Roman" panose="02020603050405020304" pitchFamily="18" charset="0"/>
              </a:endParaRPr>
            </a:p>
          </p:txBody>
        </p:sp>
      </p:grpSp>
      <p:sp>
        <p:nvSpPr>
          <p:cNvPr id="32" name="Textfeld 31">
            <a:extLst>
              <a:ext uri="{FF2B5EF4-FFF2-40B4-BE49-F238E27FC236}">
                <a16:creationId xmlns:a16="http://schemas.microsoft.com/office/drawing/2014/main" id="{EDC964DE-CC2D-FF45-632E-3C509BC9CA3C}"/>
              </a:ext>
            </a:extLst>
          </p:cNvPr>
          <p:cNvSpPr txBox="1"/>
          <p:nvPr/>
        </p:nvSpPr>
        <p:spPr>
          <a:xfrm>
            <a:off x="604820" y="2460993"/>
            <a:ext cx="5761961" cy="400110"/>
          </a:xfrm>
          <a:prstGeom prst="rect">
            <a:avLst/>
          </a:prstGeom>
          <a:noFill/>
        </p:spPr>
        <p:txBody>
          <a:bodyPr wrap="square">
            <a:spAutoFit/>
          </a:bodyPr>
          <a:lstStyle/>
          <a:p>
            <a:r>
              <a:rPr lang="de-DE" sz="2000" b="1" kern="100" dirty="0">
                <a:solidFill>
                  <a:srgbClr val="395A85"/>
                </a:solidFill>
                <a:latin typeface="Aptos Display" panose="020B0004020202020204" pitchFamily="34" charset="0"/>
                <a:ea typeface="Aptos" panose="020B0004020202020204" pitchFamily="34" charset="0"/>
                <a:cs typeface="Times New Roman" panose="02020603050405020304" pitchFamily="18" charset="0"/>
              </a:rPr>
              <a:t>ESG – </a:t>
            </a:r>
            <a:r>
              <a:rPr lang="en-US" sz="2000" b="1" kern="100" dirty="0">
                <a:solidFill>
                  <a:srgbClr val="395A85"/>
                </a:solidFill>
                <a:latin typeface="Aptos Display" panose="020B0004020202020204" pitchFamily="34" charset="0"/>
                <a:ea typeface="Aptos" panose="020B0004020202020204" pitchFamily="34" charset="0"/>
                <a:cs typeface="Times New Roman" panose="02020603050405020304" pitchFamily="18" charset="0"/>
              </a:rPr>
              <a:t>The relevance of the topic </a:t>
            </a:r>
            <a:endParaRPr lang="de-DE" sz="2000" b="1" kern="100" dirty="0">
              <a:solidFill>
                <a:srgbClr val="395A85"/>
              </a:solidFill>
              <a:effectLst/>
              <a:latin typeface="Aptos Display"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102372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a:extLst>
            <a:ext uri="{FF2B5EF4-FFF2-40B4-BE49-F238E27FC236}">
              <a16:creationId xmlns:a16="http://schemas.microsoft.com/office/drawing/2014/main" id="{0EF4233E-C507-E9B3-4D26-BBEFB8DB2BD7}"/>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2FFD13DB-6132-EB16-8834-48DBFCE549B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95" imgH="396" progId="TCLayout.ActiveDocument.1">
                  <p:embed/>
                </p:oleObj>
              </mc:Choice>
              <mc:Fallback>
                <p:oleObj name="think-cell Folie" r:id="rId4" imgW="395" imgH="396" progId="TCLayout.ActiveDocument.1">
                  <p:embed/>
                  <p:pic>
                    <p:nvPicPr>
                      <p:cNvPr id="4" name="think-cell data - do not delete" hidden="1">
                        <a:extLst>
                          <a:ext uri="{FF2B5EF4-FFF2-40B4-BE49-F238E27FC236}">
                            <a16:creationId xmlns:a16="http://schemas.microsoft.com/office/drawing/2014/main" id="{2FFD13DB-6132-EB16-8834-48DBFCE549B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2">
            <a:extLst>
              <a:ext uri="{FF2B5EF4-FFF2-40B4-BE49-F238E27FC236}">
                <a16:creationId xmlns:a16="http://schemas.microsoft.com/office/drawing/2014/main" id="{DD8B8CA1-BE66-73BF-7B2C-B3EB5C845676}"/>
              </a:ext>
            </a:extLst>
          </p:cNvPr>
          <p:cNvSpPr txBox="1">
            <a:spLocks noChangeArrowheads="1"/>
          </p:cNvSpPr>
          <p:nvPr/>
        </p:nvSpPr>
        <p:spPr bwMode="auto">
          <a:xfrm>
            <a:off x="5874385" y="1197675"/>
            <a:ext cx="6137943" cy="35877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US" sz="1600" b="1" kern="100" dirty="0">
                <a:effectLst/>
                <a:latin typeface="Aptos Display" panose="020B0004020202020204" pitchFamily="34" charset="0"/>
                <a:ea typeface="Aptos" panose="020B0004020202020204" pitchFamily="34" charset="0"/>
                <a:cs typeface="Arial" panose="020B0604020202020204" pitchFamily="34" charset="0"/>
              </a:rPr>
              <a:t>IFOHRA GmbH </a:t>
            </a:r>
            <a:r>
              <a:rPr lang="en-US" sz="1600" kern="100" dirty="0">
                <a:effectLst/>
                <a:latin typeface="Aptos Display" panose="020B0004020202020204" pitchFamily="34" charset="0"/>
                <a:ea typeface="Aptos" panose="020B0004020202020204" pitchFamily="34" charset="0"/>
                <a:cs typeface="Arial" panose="020B0604020202020204" pitchFamily="34" charset="0"/>
              </a:rPr>
              <a:t>combines expertise from industry and the healthcare sector to implement innovative and people-centered solutions to increase efficiency in the healthcare market.</a:t>
            </a:r>
          </a:p>
          <a:p>
            <a:pPr>
              <a:lnSpc>
                <a:spcPct val="107000"/>
              </a:lnSpc>
              <a:spcAft>
                <a:spcPts val="800"/>
              </a:spcAft>
            </a:pPr>
            <a:r>
              <a:rPr lang="en-US" sz="1600" kern="100" dirty="0">
                <a:effectLst/>
                <a:latin typeface="Aptos Display" panose="020B0004020202020204" pitchFamily="34" charset="0"/>
                <a:ea typeface="Aptos" panose="020B0004020202020204" pitchFamily="34" charset="0"/>
                <a:cs typeface="Times New Roman" panose="02020603050405020304" pitchFamily="18" charset="0"/>
              </a:rPr>
              <a:t>As a spin-off of the Medical Valley, IFOHRA has </a:t>
            </a:r>
            <a:r>
              <a:rPr lang="en-US" sz="1600" b="1" kern="100" dirty="0">
                <a:effectLst/>
                <a:latin typeface="Aptos Display" panose="020B0004020202020204" pitchFamily="34" charset="0"/>
                <a:ea typeface="Aptos" panose="020B0004020202020204" pitchFamily="34" charset="0"/>
                <a:cs typeface="Times New Roman" panose="02020603050405020304" pitchFamily="18" charset="0"/>
              </a:rPr>
              <a:t>a cross-industry partner network</a:t>
            </a:r>
            <a:r>
              <a:rPr lang="en-US" sz="1600" kern="100" dirty="0">
                <a:effectLst/>
                <a:latin typeface="Aptos Display" panose="020B0004020202020204" pitchFamily="34" charset="0"/>
                <a:ea typeface="Aptos" panose="020B0004020202020204" pitchFamily="34" charset="0"/>
                <a:cs typeface="Times New Roman" panose="02020603050405020304" pitchFamily="18" charset="0"/>
              </a:rPr>
              <a:t>, such as the </a:t>
            </a:r>
            <a:r>
              <a:rPr lang="en-US" sz="1600" kern="100" dirty="0" err="1">
                <a:effectLst/>
                <a:latin typeface="Aptos Display" panose="020B0004020202020204" pitchFamily="34" charset="0"/>
                <a:ea typeface="Aptos" panose="020B0004020202020204" pitchFamily="34" charset="0"/>
                <a:cs typeface="Times New Roman" panose="02020603050405020304" pitchFamily="18" charset="0"/>
              </a:rPr>
              <a:t>Ostbayerische</a:t>
            </a:r>
            <a:r>
              <a:rPr lang="en-US" sz="1600" kern="100" dirty="0">
                <a:effectLst/>
                <a:latin typeface="Aptos Display"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Display" panose="020B0004020202020204" pitchFamily="34" charset="0"/>
                <a:ea typeface="Aptos" panose="020B0004020202020204" pitchFamily="34" charset="0"/>
                <a:cs typeface="Times New Roman" panose="02020603050405020304" pitchFamily="18" charset="0"/>
              </a:rPr>
              <a:t>Technische</a:t>
            </a:r>
            <a:r>
              <a:rPr lang="en-US" sz="1600" kern="100" dirty="0">
                <a:effectLst/>
                <a:latin typeface="Aptos Display" panose="020B0004020202020204" pitchFamily="34" charset="0"/>
                <a:ea typeface="Aptos" panose="020B0004020202020204" pitchFamily="34" charset="0"/>
                <a:cs typeface="Times New Roman" panose="02020603050405020304" pitchFamily="18" charset="0"/>
              </a:rPr>
              <a:t> Hochschule Amberg-Weiden, MSE-Solution </a:t>
            </a:r>
            <a:r>
              <a:rPr lang="en-US" sz="1600" kern="100" dirty="0" err="1">
                <a:effectLst/>
                <a:latin typeface="Aptos Display" panose="020B0004020202020204" pitchFamily="34" charset="0"/>
                <a:ea typeface="Aptos" panose="020B0004020202020204" pitchFamily="34" charset="0"/>
                <a:cs typeface="Times New Roman" panose="02020603050405020304" pitchFamily="18" charset="0"/>
              </a:rPr>
              <a:t>PointOut</a:t>
            </a:r>
            <a:r>
              <a:rPr lang="en-US" sz="1600" kern="100" dirty="0">
                <a:effectLst/>
                <a:latin typeface="Aptos Display" panose="020B0004020202020204" pitchFamily="34" charset="0"/>
                <a:ea typeface="Aptos" panose="020B0004020202020204" pitchFamily="34" charset="0"/>
                <a:cs typeface="Times New Roman" panose="02020603050405020304" pitchFamily="18" charset="0"/>
              </a:rPr>
              <a:t> and others.</a:t>
            </a:r>
          </a:p>
          <a:p>
            <a:pPr>
              <a:lnSpc>
                <a:spcPct val="107000"/>
              </a:lnSpc>
              <a:spcAft>
                <a:spcPts val="800"/>
              </a:spcAft>
            </a:pPr>
            <a:r>
              <a:rPr lang="en-US" sz="1600" kern="100" dirty="0">
                <a:effectLst/>
                <a:latin typeface="Aptos Display" panose="020B0004020202020204" pitchFamily="34" charset="0"/>
                <a:ea typeface="Aptos" panose="020B0004020202020204" pitchFamily="34" charset="0"/>
                <a:cs typeface="Times New Roman" panose="02020603050405020304" pitchFamily="18" charset="0"/>
              </a:rPr>
              <a:t>We are also developing long-term technology plans in the area of </a:t>
            </a:r>
            <a:r>
              <a:rPr lang="en-US" sz="1600" b="1" kern="100" dirty="0">
                <a:effectLst/>
                <a:latin typeface="Aptos Display" panose="020B0004020202020204" pitchFamily="34" charset="0"/>
                <a:ea typeface="Aptos" panose="020B0004020202020204" pitchFamily="34" charset="0"/>
                <a:cs typeface="Times New Roman" panose="02020603050405020304" pitchFamily="18" charset="0"/>
              </a:rPr>
              <a:t>5G infrastructure</a:t>
            </a:r>
            <a:r>
              <a:rPr lang="en-US" sz="1600" kern="100" dirty="0">
                <a:effectLst/>
                <a:latin typeface="Aptos Display" panose="020B0004020202020204" pitchFamily="34" charset="0"/>
                <a:ea typeface="Aptos" panose="020B0004020202020204" pitchFamily="34" charset="0"/>
                <a:cs typeface="Times New Roman" panose="02020603050405020304" pitchFamily="18" charset="0"/>
              </a:rPr>
              <a:t> and </a:t>
            </a:r>
            <a:r>
              <a:rPr lang="en-US" sz="1600" b="1" kern="100" dirty="0">
                <a:effectLst/>
                <a:latin typeface="Aptos Display" panose="020B0004020202020204" pitchFamily="34" charset="0"/>
                <a:ea typeface="Aptos" panose="020B0004020202020204" pitchFamily="34" charset="0"/>
                <a:cs typeface="Times New Roman" panose="02020603050405020304" pitchFamily="18" charset="0"/>
              </a:rPr>
              <a:t>the digitalization </a:t>
            </a:r>
            <a:r>
              <a:rPr lang="en-US" sz="1600" kern="100" dirty="0">
                <a:effectLst/>
                <a:latin typeface="Aptos Display" panose="020B0004020202020204" pitchFamily="34" charset="0"/>
                <a:ea typeface="Aptos" panose="020B0004020202020204" pitchFamily="34" charset="0"/>
                <a:cs typeface="Times New Roman" panose="02020603050405020304" pitchFamily="18" charset="0"/>
              </a:rPr>
              <a:t>of clinical processes.</a:t>
            </a:r>
            <a:endParaRPr lang="de-DE" sz="1600" kern="100" dirty="0">
              <a:effectLst/>
              <a:latin typeface="Aptos Display"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1600" kern="100" dirty="0">
                <a:solidFill>
                  <a:srgbClr val="0E2841"/>
                </a:solidFill>
                <a:effectLst/>
                <a:latin typeface="Aptos Display" panose="020B0004020202020204" pitchFamily="34" charset="0"/>
                <a:ea typeface="Aptos" panose="020B0004020202020204" pitchFamily="34" charset="0"/>
                <a:cs typeface="Times New Roman" panose="02020603050405020304" pitchFamily="18" charset="0"/>
              </a:rPr>
              <a:t>The Medical Valley is one of the most dynamic ecosystems in the healthcare industry, both </a:t>
            </a:r>
            <a:r>
              <a:rPr lang="en-US" sz="1600" b="1" kern="100" dirty="0">
                <a:solidFill>
                  <a:srgbClr val="0E2841"/>
                </a:solidFill>
                <a:effectLst/>
                <a:latin typeface="Aptos Display" panose="020B0004020202020204" pitchFamily="34" charset="0"/>
                <a:ea typeface="Aptos" panose="020B0004020202020204" pitchFamily="34" charset="0"/>
                <a:cs typeface="Times New Roman" panose="02020603050405020304" pitchFamily="18" charset="0"/>
              </a:rPr>
              <a:t>nationally</a:t>
            </a:r>
            <a:r>
              <a:rPr lang="en-US" sz="1600" kern="100" dirty="0">
                <a:solidFill>
                  <a:srgbClr val="0E2841"/>
                </a:solidFill>
                <a:effectLst/>
                <a:latin typeface="Aptos Display" panose="020B0004020202020204" pitchFamily="34" charset="0"/>
                <a:ea typeface="Aptos" panose="020B0004020202020204" pitchFamily="34" charset="0"/>
                <a:cs typeface="Times New Roman" panose="02020603050405020304" pitchFamily="18" charset="0"/>
              </a:rPr>
              <a:t> and </a:t>
            </a:r>
            <a:r>
              <a:rPr lang="en-US" sz="1600" b="1" kern="100" dirty="0">
                <a:solidFill>
                  <a:srgbClr val="0E2841"/>
                </a:solidFill>
                <a:effectLst/>
                <a:latin typeface="Aptos Display" panose="020B0004020202020204" pitchFamily="34" charset="0"/>
                <a:ea typeface="Aptos" panose="020B0004020202020204" pitchFamily="34" charset="0"/>
                <a:cs typeface="Times New Roman" panose="02020603050405020304" pitchFamily="18" charset="0"/>
              </a:rPr>
              <a:t>internationally.</a:t>
            </a:r>
            <a:r>
              <a:rPr lang="de-DE" sz="1600" kern="100" dirty="0">
                <a:solidFill>
                  <a:srgbClr val="0E2841"/>
                </a:solidFill>
                <a:effectLst/>
                <a:latin typeface="Aptos Display" panose="020B0004020202020204" pitchFamily="34" charset="0"/>
                <a:ea typeface="Aptos" panose="020B0004020202020204" pitchFamily="34" charset="0"/>
                <a:cs typeface="Times New Roman" panose="02020603050405020304" pitchFamily="18" charset="0"/>
              </a:rPr>
              <a:t> </a:t>
            </a:r>
            <a:endParaRPr lang="de-DE" sz="1600" kern="100" dirty="0">
              <a:effectLst/>
              <a:latin typeface="Aptos Display" panose="020B0004020202020204" pitchFamily="34" charset="0"/>
              <a:ea typeface="Aptos" panose="020B0004020202020204" pitchFamily="34" charset="0"/>
              <a:cs typeface="Times New Roman" panose="02020603050405020304" pitchFamily="18" charset="0"/>
            </a:endParaRPr>
          </a:p>
        </p:txBody>
      </p:sp>
      <p:cxnSp>
        <p:nvCxnSpPr>
          <p:cNvPr id="9" name="Gerader Verbinder 8">
            <a:extLst>
              <a:ext uri="{FF2B5EF4-FFF2-40B4-BE49-F238E27FC236}">
                <a16:creationId xmlns:a16="http://schemas.microsoft.com/office/drawing/2014/main" id="{FA9E298B-E4FB-8980-CBBE-70442CB272E9}"/>
              </a:ext>
            </a:extLst>
          </p:cNvPr>
          <p:cNvCxnSpPr/>
          <p:nvPr/>
        </p:nvCxnSpPr>
        <p:spPr>
          <a:xfrm flipV="1">
            <a:off x="5916917" y="1030193"/>
            <a:ext cx="5929630" cy="9525"/>
          </a:xfrm>
          <a:prstGeom prst="line">
            <a:avLst/>
          </a:prstGeom>
          <a:ln w="57150">
            <a:solidFill>
              <a:srgbClr val="395A85"/>
            </a:solidFill>
          </a:ln>
        </p:spPr>
        <p:style>
          <a:lnRef idx="3">
            <a:schemeClr val="accent1"/>
          </a:lnRef>
          <a:fillRef idx="0">
            <a:schemeClr val="accent1"/>
          </a:fillRef>
          <a:effectRef idx="2">
            <a:schemeClr val="accent1"/>
          </a:effectRef>
          <a:fontRef idx="minor">
            <a:schemeClr val="tx1"/>
          </a:fontRef>
        </p:style>
      </p:cxnSp>
      <p:sp>
        <p:nvSpPr>
          <p:cNvPr id="10" name="Textfeld 2">
            <a:extLst>
              <a:ext uri="{FF2B5EF4-FFF2-40B4-BE49-F238E27FC236}">
                <a16:creationId xmlns:a16="http://schemas.microsoft.com/office/drawing/2014/main" id="{2B19A537-8BD1-CFEB-00E0-E2F024963EFC}"/>
              </a:ext>
            </a:extLst>
          </p:cNvPr>
          <p:cNvSpPr txBox="1">
            <a:spLocks noChangeArrowheads="1"/>
          </p:cNvSpPr>
          <p:nvPr/>
        </p:nvSpPr>
        <p:spPr bwMode="auto">
          <a:xfrm>
            <a:off x="5874385" y="466133"/>
            <a:ext cx="4460875" cy="48656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de-DE" sz="2400" b="1" kern="100" dirty="0" err="1">
                <a:solidFill>
                  <a:srgbClr val="395A85"/>
                </a:solidFill>
                <a:effectLst/>
                <a:latin typeface="Aptos Display" panose="020B0004020202020204" pitchFamily="34" charset="0"/>
                <a:ea typeface="Aptos" panose="020B0004020202020204" pitchFamily="34" charset="0"/>
                <a:cs typeface="Arial" panose="020B0604020202020204" pitchFamily="34" charset="0"/>
              </a:rPr>
              <a:t>Your</a:t>
            </a:r>
            <a:r>
              <a:rPr lang="de-DE" sz="2400" b="1" kern="100" dirty="0">
                <a:solidFill>
                  <a:srgbClr val="395A85"/>
                </a:solidFill>
                <a:effectLst/>
                <a:latin typeface="Aptos Display" panose="020B0004020202020204" pitchFamily="34" charset="0"/>
                <a:ea typeface="Aptos" panose="020B0004020202020204" pitchFamily="34" charset="0"/>
                <a:cs typeface="Arial" panose="020B0604020202020204" pitchFamily="34" charset="0"/>
              </a:rPr>
              <a:t> </a:t>
            </a:r>
            <a:r>
              <a:rPr lang="de-DE" sz="2400" b="1" kern="100" dirty="0" err="1">
                <a:solidFill>
                  <a:srgbClr val="395A85"/>
                </a:solidFill>
                <a:effectLst/>
                <a:latin typeface="Aptos Display" panose="020B0004020202020204" pitchFamily="34" charset="0"/>
                <a:ea typeface="Aptos" panose="020B0004020202020204" pitchFamily="34" charset="0"/>
                <a:cs typeface="Arial" panose="020B0604020202020204" pitchFamily="34" charset="0"/>
              </a:rPr>
              <a:t>contact</a:t>
            </a:r>
            <a:r>
              <a:rPr lang="de-DE" sz="2400" b="1" kern="100" dirty="0">
                <a:solidFill>
                  <a:srgbClr val="395A85"/>
                </a:solidFill>
                <a:effectLst/>
                <a:latin typeface="Aptos Display" panose="020B0004020202020204" pitchFamily="34" charset="0"/>
                <a:ea typeface="Aptos" panose="020B0004020202020204" pitchFamily="34" charset="0"/>
                <a:cs typeface="Arial" panose="020B0604020202020204" pitchFamily="34" charset="0"/>
              </a:rPr>
              <a:t> </a:t>
            </a:r>
            <a:r>
              <a:rPr lang="de-DE" sz="2400" b="1" kern="100" dirty="0" err="1">
                <a:solidFill>
                  <a:srgbClr val="395A85"/>
                </a:solidFill>
                <a:effectLst/>
                <a:latin typeface="Aptos Display" panose="020B0004020202020204" pitchFamily="34" charset="0"/>
                <a:ea typeface="Aptos" panose="020B0004020202020204" pitchFamily="34" charset="0"/>
                <a:cs typeface="Arial" panose="020B0604020202020204" pitchFamily="34" charset="0"/>
              </a:rPr>
              <a:t>partner</a:t>
            </a:r>
            <a:endParaRPr lang="de-DE" sz="2400" kern="100" dirty="0">
              <a:solidFill>
                <a:srgbClr val="395A85"/>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1" name="Grafik 10" descr="Ein Bild, das Text, Grafiken, Schrift, Grafikdesign enthält.&#10;&#10;Automatisch generierte Beschreibung">
            <a:extLst>
              <a:ext uri="{FF2B5EF4-FFF2-40B4-BE49-F238E27FC236}">
                <a16:creationId xmlns:a16="http://schemas.microsoft.com/office/drawing/2014/main" id="{88190694-40A3-3091-F04E-04F91B9F315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6387" y="3721100"/>
            <a:ext cx="1343025" cy="1343025"/>
          </a:xfrm>
          <a:prstGeom prst="rect">
            <a:avLst/>
          </a:prstGeom>
        </p:spPr>
      </p:pic>
      <p:sp>
        <p:nvSpPr>
          <p:cNvPr id="12" name="Textfeld 2">
            <a:extLst>
              <a:ext uri="{FF2B5EF4-FFF2-40B4-BE49-F238E27FC236}">
                <a16:creationId xmlns:a16="http://schemas.microsoft.com/office/drawing/2014/main" id="{A9CF2CA5-8CDD-7E59-5526-59592E28DC63}"/>
              </a:ext>
            </a:extLst>
          </p:cNvPr>
          <p:cNvSpPr txBox="1">
            <a:spLocks noChangeArrowheads="1"/>
          </p:cNvSpPr>
          <p:nvPr/>
        </p:nvSpPr>
        <p:spPr bwMode="auto">
          <a:xfrm>
            <a:off x="306387" y="5205413"/>
            <a:ext cx="2981325" cy="1538287"/>
          </a:xfrm>
          <a:prstGeom prst="rect">
            <a:avLst/>
          </a:prstGeom>
          <a:noFill/>
          <a:ln w="9525">
            <a:noFill/>
            <a:miter lim="800000"/>
            <a:headEnd/>
            <a:tailEnd/>
          </a:ln>
        </p:spPr>
        <p:txBody>
          <a:bodyPr rot="0" vert="horz" wrap="square" lIns="91440" tIns="45720" rIns="91440" bIns="45720" anchor="t" anchorCtr="0">
            <a:noAutofit/>
          </a:bodyPr>
          <a:lstStyle/>
          <a:p>
            <a:pPr>
              <a:spcAft>
                <a:spcPts val="100"/>
              </a:spcAft>
            </a:pPr>
            <a:r>
              <a:rPr lang="de-DE" sz="1600" b="1" kern="100" dirty="0">
                <a:latin typeface="Aptos Display" panose="020B0004020202020204" pitchFamily="34" charset="0"/>
                <a:ea typeface="Aptos" panose="020B0004020202020204" pitchFamily="34" charset="0"/>
                <a:cs typeface="Arial" panose="020B0604020202020204" pitchFamily="34" charset="0"/>
              </a:rPr>
              <a:t>C</a:t>
            </a:r>
            <a:r>
              <a:rPr lang="de-DE" sz="1600" b="1" kern="100" dirty="0">
                <a:effectLst/>
                <a:latin typeface="Aptos Display" panose="020B0004020202020204" pitchFamily="34" charset="0"/>
                <a:ea typeface="Aptos" panose="020B0004020202020204" pitchFamily="34" charset="0"/>
                <a:cs typeface="Arial" panose="020B0604020202020204" pitchFamily="34" charset="0"/>
              </a:rPr>
              <a:t>ontact</a:t>
            </a:r>
            <a:endParaRPr lang="de-DE" sz="900" b="1" kern="100" dirty="0">
              <a:latin typeface="Aptos Display" panose="020B0004020202020204" pitchFamily="34" charset="0"/>
              <a:ea typeface="Aptos" panose="020B0004020202020204" pitchFamily="34" charset="0"/>
              <a:cs typeface="Arial" panose="020B0604020202020204" pitchFamily="34" charset="0"/>
            </a:endParaRPr>
          </a:p>
          <a:p>
            <a:pPr>
              <a:spcAft>
                <a:spcPts val="100"/>
              </a:spcAft>
            </a:pPr>
            <a:endParaRPr lang="de-DE" sz="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100"/>
              </a:spcAft>
            </a:pPr>
            <a:r>
              <a:rPr lang="de-DE" sz="1600" kern="100" dirty="0">
                <a:effectLst/>
                <a:latin typeface="Aptos Display" panose="020B0004020202020204" pitchFamily="34" charset="0"/>
                <a:ea typeface="Aptos" panose="020B0004020202020204" pitchFamily="34" charset="0"/>
                <a:cs typeface="Arial" panose="020B0604020202020204" pitchFamily="34" charset="0"/>
              </a:rPr>
              <a:t>IFOHRA GmbH</a:t>
            </a:r>
            <a:endParaRPr lang="de-DE" sz="16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100"/>
              </a:spcAft>
            </a:pPr>
            <a:r>
              <a:rPr lang="de-DE" sz="1600" kern="100" dirty="0">
                <a:effectLst/>
                <a:latin typeface="Aptos Display" panose="020B0004020202020204" pitchFamily="34" charset="0"/>
                <a:ea typeface="Aptos" panose="020B0004020202020204" pitchFamily="34" charset="0"/>
                <a:cs typeface="Arial" panose="020B0604020202020204" pitchFamily="34" charset="0"/>
              </a:rPr>
              <a:t>Am Werkkanal 6, 96047 Bamberg</a:t>
            </a:r>
            <a:endParaRPr lang="de-DE" sz="16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100"/>
              </a:spcAft>
            </a:pPr>
            <a:r>
              <a:rPr lang="de-DE" sz="1600" kern="100" dirty="0">
                <a:effectLst/>
                <a:latin typeface="Aptos Display" panose="020B0004020202020204" pitchFamily="34" charset="0"/>
                <a:ea typeface="Aptos" panose="020B0004020202020204" pitchFamily="34" charset="0"/>
                <a:cs typeface="Arial" panose="020B0604020202020204" pitchFamily="34" charset="0"/>
              </a:rPr>
              <a:t>+49-176-45838881</a:t>
            </a:r>
            <a:endParaRPr lang="de-DE" sz="16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100"/>
              </a:spcAft>
            </a:pPr>
            <a:r>
              <a:rPr lang="de-DE" sz="1600" kern="100" dirty="0">
                <a:effectLst/>
                <a:latin typeface="Aptos Display" panose="020B0004020202020204" pitchFamily="34" charset="0"/>
                <a:ea typeface="Aptos" panose="020B0004020202020204" pitchFamily="34" charset="0"/>
                <a:cs typeface="Arial" panose="020B0604020202020204" pitchFamily="34" charset="0"/>
              </a:rPr>
              <a:t>www.ifohra.de</a:t>
            </a:r>
            <a:endParaRPr lang="de-DE"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692821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a:extLst>
            <a:ext uri="{FF2B5EF4-FFF2-40B4-BE49-F238E27FC236}">
              <a16:creationId xmlns:a16="http://schemas.microsoft.com/office/drawing/2014/main" id="{D5ED4D7E-CA77-E5E1-0999-95644817180C}"/>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7EB92380-AA34-98AA-E703-EB56FD75443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95" imgH="396" progId="TCLayout.ActiveDocument.1">
                  <p:embed/>
                </p:oleObj>
              </mc:Choice>
              <mc:Fallback>
                <p:oleObj name="think-cell Folie" r:id="rId4" imgW="395" imgH="396" progId="TCLayout.ActiveDocument.1">
                  <p:embed/>
                  <p:pic>
                    <p:nvPicPr>
                      <p:cNvPr id="4" name="think-cell data - do not delete" hidden="1">
                        <a:extLst>
                          <a:ext uri="{FF2B5EF4-FFF2-40B4-BE49-F238E27FC236}">
                            <a16:creationId xmlns:a16="http://schemas.microsoft.com/office/drawing/2014/main" id="{7EB92380-AA34-98AA-E703-EB56FD75443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743851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a:extLst>
            <a:ext uri="{FF2B5EF4-FFF2-40B4-BE49-F238E27FC236}">
              <a16:creationId xmlns:a16="http://schemas.microsoft.com/office/drawing/2014/main" id="{C3BAD6D5-2EFA-D2BF-F873-B8A18FE0946B}"/>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10D93CB6-55A2-7778-16B4-C64398CF7C5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95" imgH="396" progId="TCLayout.ActiveDocument.1">
                  <p:embed/>
                </p:oleObj>
              </mc:Choice>
              <mc:Fallback>
                <p:oleObj name="think-cell Folie" r:id="rId4" imgW="395" imgH="396" progId="TCLayout.ActiveDocument.1">
                  <p:embed/>
                  <p:pic>
                    <p:nvPicPr>
                      <p:cNvPr id="4" name="think-cell data - do not delete" hidden="1">
                        <a:extLst>
                          <a:ext uri="{FF2B5EF4-FFF2-40B4-BE49-F238E27FC236}">
                            <a16:creationId xmlns:a16="http://schemas.microsoft.com/office/drawing/2014/main" id="{10D93CB6-55A2-7778-16B4-C64398CF7C5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1738588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9992AA"/>
            </a:gs>
            <a:gs pos="58000">
              <a:srgbClr val="B4C8D6"/>
            </a:gs>
            <a:gs pos="100000">
              <a:srgbClr val="ABD1DF"/>
            </a:gs>
          </a:gsLst>
          <a:path path="circle">
            <a:fillToRect l="100000" t="100000"/>
          </a:path>
        </a:gradFill>
        <a:effectLst/>
      </p:bgPr>
    </p:bg>
    <p:spTree>
      <p:nvGrpSpPr>
        <p:cNvPr id="1" name="">
          <a:extLst>
            <a:ext uri="{FF2B5EF4-FFF2-40B4-BE49-F238E27FC236}">
              <a16:creationId xmlns:a16="http://schemas.microsoft.com/office/drawing/2014/main" id="{F148D2F5-5229-1D1A-EA76-8BFFD41BAEDF}"/>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93A8E67-AF15-6CD5-AFEB-5BAF5FD068F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95" imgH="396" progId="TCLayout.ActiveDocument.1">
                  <p:embed/>
                </p:oleObj>
              </mc:Choice>
              <mc:Fallback>
                <p:oleObj name="think-cell Folie" r:id="rId3" imgW="395" imgH="396" progId="TCLayout.ActiveDocument.1">
                  <p:embed/>
                  <p:pic>
                    <p:nvPicPr>
                      <p:cNvPr id="4" name="think-cell data - do not delete" hidden="1">
                        <a:extLst>
                          <a:ext uri="{FF2B5EF4-FFF2-40B4-BE49-F238E27FC236}">
                            <a16:creationId xmlns:a16="http://schemas.microsoft.com/office/drawing/2014/main" id="{393A8E67-AF15-6CD5-AFEB-5BAF5FD068F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2" name="Gruppieren 1">
            <a:extLst>
              <a:ext uri="{FF2B5EF4-FFF2-40B4-BE49-F238E27FC236}">
                <a16:creationId xmlns:a16="http://schemas.microsoft.com/office/drawing/2014/main" id="{2B0F4804-F056-3408-1DE8-03BC3304DFC1}"/>
              </a:ext>
            </a:extLst>
          </p:cNvPr>
          <p:cNvGrpSpPr/>
          <p:nvPr/>
        </p:nvGrpSpPr>
        <p:grpSpPr>
          <a:xfrm>
            <a:off x="733373" y="308855"/>
            <a:ext cx="5274082" cy="1915062"/>
            <a:chOff x="953303" y="380983"/>
            <a:chExt cx="5274082" cy="1915062"/>
          </a:xfrm>
          <a:solidFill>
            <a:srgbClr val="FFFFFF"/>
          </a:solidFill>
        </p:grpSpPr>
        <p:grpSp>
          <p:nvGrpSpPr>
            <p:cNvPr id="3" name="Gruppieren 2">
              <a:extLst>
                <a:ext uri="{FF2B5EF4-FFF2-40B4-BE49-F238E27FC236}">
                  <a16:creationId xmlns:a16="http://schemas.microsoft.com/office/drawing/2014/main" id="{BD279E5A-31A5-04B7-FF92-31D0D6CF3B88}"/>
                </a:ext>
              </a:extLst>
            </p:cNvPr>
            <p:cNvGrpSpPr/>
            <p:nvPr/>
          </p:nvGrpSpPr>
          <p:grpSpPr>
            <a:xfrm rot="16200000">
              <a:off x="4722104" y="779201"/>
              <a:ext cx="1085217" cy="603404"/>
              <a:chOff x="1555533" y="-2294769"/>
              <a:chExt cx="1085217" cy="603404"/>
            </a:xfrm>
            <a:grpFill/>
          </p:grpSpPr>
          <p:sp>
            <p:nvSpPr>
              <p:cNvPr id="9" name="Halbbogen 8">
                <a:extLst>
                  <a:ext uri="{FF2B5EF4-FFF2-40B4-BE49-F238E27FC236}">
                    <a16:creationId xmlns:a16="http://schemas.microsoft.com/office/drawing/2014/main" id="{EBBFB983-98BB-502C-D844-4D8A2B9AE082}"/>
                  </a:ext>
                </a:extLst>
              </p:cNvPr>
              <p:cNvSpPr/>
              <p:nvPr/>
            </p:nvSpPr>
            <p:spPr>
              <a:xfrm rot="16200000">
                <a:off x="2033802" y="-2300624"/>
                <a:ext cx="601094" cy="612803"/>
              </a:xfrm>
              <a:prstGeom prst="blockArc">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sz="1400">
                  <a:solidFill>
                    <a:schemeClr val="tx1"/>
                  </a:solidFill>
                </a:endParaRPr>
              </a:p>
            </p:txBody>
          </p:sp>
          <p:sp>
            <p:nvSpPr>
              <p:cNvPr id="10" name="Halbbogen 9">
                <a:extLst>
                  <a:ext uri="{FF2B5EF4-FFF2-40B4-BE49-F238E27FC236}">
                    <a16:creationId xmlns:a16="http://schemas.microsoft.com/office/drawing/2014/main" id="{556A81B2-FBAB-3D85-D37F-3DA30F04F080}"/>
                  </a:ext>
                </a:extLst>
              </p:cNvPr>
              <p:cNvSpPr/>
              <p:nvPr/>
            </p:nvSpPr>
            <p:spPr>
              <a:xfrm rot="5400000" flipH="1">
                <a:off x="1561388" y="-2298311"/>
                <a:ext cx="601091" cy="612802"/>
              </a:xfrm>
              <a:prstGeom prst="blockArc">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sz="1400">
                  <a:solidFill>
                    <a:schemeClr val="tx1"/>
                  </a:solidFill>
                </a:endParaRPr>
              </a:p>
            </p:txBody>
          </p:sp>
        </p:grpSp>
        <p:sp>
          <p:nvSpPr>
            <p:cNvPr id="5" name="Rechteck: abgerundete Ecken 4">
              <a:extLst>
                <a:ext uri="{FF2B5EF4-FFF2-40B4-BE49-F238E27FC236}">
                  <a16:creationId xmlns:a16="http://schemas.microsoft.com/office/drawing/2014/main" id="{0BEA7C96-67F4-AF8C-17D6-8E2AD657FAF5}"/>
                </a:ext>
              </a:extLst>
            </p:cNvPr>
            <p:cNvSpPr/>
            <p:nvPr/>
          </p:nvSpPr>
          <p:spPr>
            <a:xfrm>
              <a:off x="5401885" y="689693"/>
              <a:ext cx="825500" cy="783774"/>
            </a:xfrm>
            <a:prstGeom prst="roundRect">
              <a:avLst>
                <a:gd name="adj" fmla="val 22982"/>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de-DE" sz="1400" kern="100" dirty="0">
                <a:solidFill>
                  <a:schemeClr val="tx1"/>
                </a:solidFill>
                <a:effectLst/>
                <a:ea typeface="Aptos" panose="020B0004020202020204" pitchFamily="34" charset="0"/>
                <a:cs typeface="Times New Roman" panose="02020603050405020304" pitchFamily="18" charset="0"/>
              </a:endParaRPr>
            </a:p>
          </p:txBody>
        </p:sp>
        <p:sp>
          <p:nvSpPr>
            <p:cNvPr id="6" name="Rechteck: abgerundete Ecken 5">
              <a:extLst>
                <a:ext uri="{FF2B5EF4-FFF2-40B4-BE49-F238E27FC236}">
                  <a16:creationId xmlns:a16="http://schemas.microsoft.com/office/drawing/2014/main" id="{AEA53EB2-967E-D6B7-43D1-951AC7AE1BD3}"/>
                </a:ext>
              </a:extLst>
            </p:cNvPr>
            <p:cNvSpPr/>
            <p:nvPr/>
          </p:nvSpPr>
          <p:spPr>
            <a:xfrm>
              <a:off x="953303" y="380983"/>
              <a:ext cx="4160238" cy="1915062"/>
            </a:xfrm>
            <a:prstGeom prst="roundRect">
              <a:avLst>
                <a:gd name="adj" fmla="val 14535"/>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de-DE" sz="1400" kern="100">
                <a:solidFill>
                  <a:schemeClr val="tx1"/>
                </a:solidFill>
                <a:effectLst/>
                <a:ea typeface="Aptos" panose="020B0004020202020204" pitchFamily="34" charset="0"/>
                <a:cs typeface="Times New Roman" panose="02020603050405020304" pitchFamily="18" charset="0"/>
              </a:endParaRPr>
            </a:p>
          </p:txBody>
        </p:sp>
        <p:sp>
          <p:nvSpPr>
            <p:cNvPr id="7" name="Textfeld 6">
              <a:extLst>
                <a:ext uri="{FF2B5EF4-FFF2-40B4-BE49-F238E27FC236}">
                  <a16:creationId xmlns:a16="http://schemas.microsoft.com/office/drawing/2014/main" id="{30CF9AF7-42BD-ADAD-DA27-A26790F4230E}"/>
                </a:ext>
              </a:extLst>
            </p:cNvPr>
            <p:cNvSpPr txBox="1"/>
            <p:nvPr/>
          </p:nvSpPr>
          <p:spPr>
            <a:xfrm>
              <a:off x="1144332" y="538295"/>
              <a:ext cx="3936926" cy="1600438"/>
            </a:xfrm>
            <a:prstGeom prst="rect">
              <a:avLst/>
            </a:prstGeom>
            <a:grpFill/>
            <a:ln>
              <a:noFill/>
            </a:ln>
          </p:spPr>
          <p:txBody>
            <a:bodyPr wrap="square" rtlCol="0">
              <a:spAutoFit/>
            </a:bodyPr>
            <a:lstStyle/>
            <a:p>
              <a:r>
                <a:rPr lang="de-DE" sz="1400" dirty="0">
                  <a:latin typeface="Aptos Display" panose="020B0004020202020204" pitchFamily="34" charset="0"/>
                </a:rPr>
                <a:t>Das </a:t>
              </a:r>
              <a:r>
                <a:rPr lang="de-DE" sz="1400" b="1" dirty="0">
                  <a:latin typeface="Aptos Display" panose="020B0004020202020204" pitchFamily="34" charset="0"/>
                </a:rPr>
                <a:t>Portal</a:t>
              </a:r>
              <a:r>
                <a:rPr lang="de-DE" sz="1400" dirty="0">
                  <a:latin typeface="Aptos Display" panose="020B0004020202020204" pitchFamily="34" charset="0"/>
                </a:rPr>
                <a:t> ist </a:t>
              </a:r>
              <a:r>
                <a:rPr lang="de-DE" sz="1400" b="1" dirty="0">
                  <a:latin typeface="Aptos Display" panose="020B0004020202020204" pitchFamily="34" charset="0"/>
                </a:rPr>
                <a:t>herstellerunabhängig und für Gesundheitseinrichtungen kostenfrei</a:t>
              </a:r>
              <a:r>
                <a:rPr lang="de-DE" sz="1400" dirty="0">
                  <a:latin typeface="Aptos Display" panose="020B0004020202020204" pitchFamily="34" charset="0"/>
                </a:rPr>
                <a:t> konzipiert, wodurch eine voreingenommene Darstellung von Produkten ausgeschlossen wird. </a:t>
              </a:r>
            </a:p>
            <a:p>
              <a:endParaRPr lang="de-DE" sz="1400" dirty="0">
                <a:latin typeface="Aptos Display" panose="020B0004020202020204" pitchFamily="34" charset="0"/>
              </a:endParaRPr>
            </a:p>
            <a:p>
              <a:r>
                <a:rPr lang="de-DE" sz="1400" dirty="0">
                  <a:latin typeface="Aptos Display" panose="020B0004020202020204" pitchFamily="34" charset="0"/>
                </a:rPr>
                <a:t>Die </a:t>
              </a:r>
              <a:r>
                <a:rPr lang="de-DE" sz="1400" b="1" dirty="0">
                  <a:latin typeface="Aptos Display" panose="020B0004020202020204" pitchFamily="34" charset="0"/>
                </a:rPr>
                <a:t>Auswahl</a:t>
              </a:r>
              <a:r>
                <a:rPr lang="de-DE" sz="1400" dirty="0">
                  <a:latin typeface="Aptos Display" panose="020B0004020202020204" pitchFamily="34" charset="0"/>
                </a:rPr>
                <a:t> geeigneter </a:t>
              </a:r>
              <a:r>
                <a:rPr lang="de-DE" sz="1400" b="1" dirty="0">
                  <a:latin typeface="Aptos Display" panose="020B0004020202020204" pitchFamily="34" charset="0"/>
                </a:rPr>
                <a:t>Hersteller</a:t>
              </a:r>
              <a:r>
                <a:rPr lang="de-DE" sz="1400" dirty="0">
                  <a:latin typeface="Aptos Display" panose="020B0004020202020204" pitchFamily="34" charset="0"/>
                </a:rPr>
                <a:t> erfolgt entsprechend </a:t>
              </a:r>
              <a:r>
                <a:rPr lang="de-DE" sz="1400" b="1" dirty="0">
                  <a:latin typeface="Aptos Display" panose="020B0004020202020204" pitchFamily="34" charset="0"/>
                </a:rPr>
                <a:t>Ihren spezifischen Anforderungen. </a:t>
              </a:r>
              <a:endParaRPr lang="de-DE" sz="1400" dirty="0">
                <a:latin typeface="Aptos Display" panose="020B0004020202020204" pitchFamily="34" charset="0"/>
              </a:endParaRPr>
            </a:p>
          </p:txBody>
        </p:sp>
        <p:pic>
          <p:nvPicPr>
            <p:cNvPr id="8" name="Grafik 7" descr="Informationen Silhouette">
              <a:extLst>
                <a:ext uri="{FF2B5EF4-FFF2-40B4-BE49-F238E27FC236}">
                  <a16:creationId xmlns:a16="http://schemas.microsoft.com/office/drawing/2014/main" id="{2C1EC0E4-DD97-6CE6-B836-D650DE66DF9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14088" y="805438"/>
              <a:ext cx="601095" cy="601095"/>
            </a:xfrm>
            <a:prstGeom prst="rect">
              <a:avLst/>
            </a:prstGeom>
          </p:spPr>
        </p:pic>
      </p:grpSp>
      <p:grpSp>
        <p:nvGrpSpPr>
          <p:cNvPr id="11" name="Gruppieren 10">
            <a:extLst>
              <a:ext uri="{FF2B5EF4-FFF2-40B4-BE49-F238E27FC236}">
                <a16:creationId xmlns:a16="http://schemas.microsoft.com/office/drawing/2014/main" id="{552EB516-185B-9B49-C074-C38158069969}"/>
              </a:ext>
            </a:extLst>
          </p:cNvPr>
          <p:cNvGrpSpPr/>
          <p:nvPr/>
        </p:nvGrpSpPr>
        <p:grpSpPr>
          <a:xfrm>
            <a:off x="8948743" y="1343978"/>
            <a:ext cx="1925632" cy="4973319"/>
            <a:chOff x="1195393" y="1524953"/>
            <a:chExt cx="1925632" cy="4973319"/>
          </a:xfrm>
          <a:solidFill>
            <a:srgbClr val="FFFFFF"/>
          </a:solidFill>
        </p:grpSpPr>
        <p:grpSp>
          <p:nvGrpSpPr>
            <p:cNvPr id="12" name="Gruppieren 11">
              <a:extLst>
                <a:ext uri="{FF2B5EF4-FFF2-40B4-BE49-F238E27FC236}">
                  <a16:creationId xmlns:a16="http://schemas.microsoft.com/office/drawing/2014/main" id="{2DB56D70-C37F-5DF8-E9A9-8CC32BED55C4}"/>
                </a:ext>
              </a:extLst>
            </p:cNvPr>
            <p:cNvGrpSpPr/>
            <p:nvPr/>
          </p:nvGrpSpPr>
          <p:grpSpPr>
            <a:xfrm>
              <a:off x="1608302" y="2147321"/>
              <a:ext cx="1085219" cy="601287"/>
              <a:chOff x="433650" y="-1652305"/>
              <a:chExt cx="1293207" cy="750947"/>
            </a:xfrm>
            <a:grpFill/>
          </p:grpSpPr>
          <p:sp>
            <p:nvSpPr>
              <p:cNvPr id="27" name="Halbbogen 26">
                <a:extLst>
                  <a:ext uri="{FF2B5EF4-FFF2-40B4-BE49-F238E27FC236}">
                    <a16:creationId xmlns:a16="http://schemas.microsoft.com/office/drawing/2014/main" id="{867D4D03-6449-B814-B8BA-3F494708A67E}"/>
                  </a:ext>
                </a:extLst>
              </p:cNvPr>
              <p:cNvSpPr/>
              <p:nvPr/>
            </p:nvSpPr>
            <p:spPr>
              <a:xfrm rot="16200000">
                <a:off x="986379" y="-1642077"/>
                <a:ext cx="750706" cy="730250"/>
              </a:xfrm>
              <a:prstGeom prst="blockArc">
                <a:avLst/>
              </a:prstGeom>
              <a:gr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sz="1400">
                  <a:solidFill>
                    <a:schemeClr val="tx1"/>
                  </a:solidFill>
                </a:endParaRPr>
              </a:p>
            </p:txBody>
          </p:sp>
          <p:sp>
            <p:nvSpPr>
              <p:cNvPr id="28" name="Halbbogen 27">
                <a:extLst>
                  <a:ext uri="{FF2B5EF4-FFF2-40B4-BE49-F238E27FC236}">
                    <a16:creationId xmlns:a16="http://schemas.microsoft.com/office/drawing/2014/main" id="{DD5B2445-AB1B-5391-A340-FA9DBC525435}"/>
                  </a:ext>
                </a:extLst>
              </p:cNvPr>
              <p:cNvSpPr/>
              <p:nvPr/>
            </p:nvSpPr>
            <p:spPr>
              <a:xfrm rot="5400000" flipH="1">
                <a:off x="423424" y="-1641834"/>
                <a:ext cx="750702" cy="730249"/>
              </a:xfrm>
              <a:prstGeom prst="blockArc">
                <a:avLst/>
              </a:prstGeom>
              <a:gr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sz="1400">
                  <a:solidFill>
                    <a:schemeClr val="tx1"/>
                  </a:solidFill>
                </a:endParaRPr>
              </a:p>
            </p:txBody>
          </p:sp>
        </p:grpSp>
        <p:sp>
          <p:nvSpPr>
            <p:cNvPr id="13" name="Rechteck: abgerundete Ecken 12">
              <a:extLst>
                <a:ext uri="{FF2B5EF4-FFF2-40B4-BE49-F238E27FC236}">
                  <a16:creationId xmlns:a16="http://schemas.microsoft.com/office/drawing/2014/main" id="{B0C4D2AE-D1FD-9A1D-F8F0-C42EEDF41DF2}"/>
                </a:ext>
              </a:extLst>
            </p:cNvPr>
            <p:cNvSpPr/>
            <p:nvPr/>
          </p:nvSpPr>
          <p:spPr>
            <a:xfrm>
              <a:off x="1201102" y="1524953"/>
              <a:ext cx="1919923" cy="775901"/>
            </a:xfrm>
            <a:prstGeom prst="roundRect">
              <a:avLst/>
            </a:prstGeom>
            <a:gr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400" kern="100">
                  <a:solidFill>
                    <a:schemeClr val="tx1"/>
                  </a:solidFill>
                  <a:effectLst/>
                  <a:latin typeface="Aptos Display" panose="020B0004020202020204" pitchFamily="34" charset="0"/>
                  <a:ea typeface="Aptos" panose="020B0004020202020204" pitchFamily="34" charset="0"/>
                  <a:cs typeface="Arial" panose="020B0604020202020204" pitchFamily="34" charset="0"/>
                </a:rPr>
                <a:t>Berücksichtigung von individuellen Anforderungen</a:t>
              </a:r>
              <a:endParaRPr lang="de-DE" sz="1400" kern="100">
                <a:solidFill>
                  <a:schemeClr val="tx1"/>
                </a:solidFill>
                <a:effectLst/>
                <a:ea typeface="Aptos" panose="020B0004020202020204" pitchFamily="34" charset="0"/>
                <a:cs typeface="Times New Roman" panose="02020603050405020304" pitchFamily="18" charset="0"/>
              </a:endParaRPr>
            </a:p>
          </p:txBody>
        </p:sp>
        <p:grpSp>
          <p:nvGrpSpPr>
            <p:cNvPr id="14" name="Gruppieren 13">
              <a:extLst>
                <a:ext uri="{FF2B5EF4-FFF2-40B4-BE49-F238E27FC236}">
                  <a16:creationId xmlns:a16="http://schemas.microsoft.com/office/drawing/2014/main" id="{B6FF858A-FCBC-EB92-1359-1D4D5B8FD7C3}"/>
                </a:ext>
              </a:extLst>
            </p:cNvPr>
            <p:cNvGrpSpPr/>
            <p:nvPr/>
          </p:nvGrpSpPr>
          <p:grpSpPr>
            <a:xfrm>
              <a:off x="1610334" y="2983233"/>
              <a:ext cx="1085215" cy="601291"/>
              <a:chOff x="422293" y="-1656272"/>
              <a:chExt cx="1293202" cy="750951"/>
            </a:xfrm>
            <a:grpFill/>
          </p:grpSpPr>
          <p:sp>
            <p:nvSpPr>
              <p:cNvPr id="25" name="Halbbogen 24">
                <a:extLst>
                  <a:ext uri="{FF2B5EF4-FFF2-40B4-BE49-F238E27FC236}">
                    <a16:creationId xmlns:a16="http://schemas.microsoft.com/office/drawing/2014/main" id="{051B5ED6-3D65-5DB3-19BA-A871C04668E0}"/>
                  </a:ext>
                </a:extLst>
              </p:cNvPr>
              <p:cNvSpPr/>
              <p:nvPr/>
            </p:nvSpPr>
            <p:spPr>
              <a:xfrm rot="16200000">
                <a:off x="975016" y="-1646043"/>
                <a:ext cx="750707" cy="730250"/>
              </a:xfrm>
              <a:prstGeom prst="blockArc">
                <a:avLst/>
              </a:prstGeom>
              <a:gr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sz="1400">
                  <a:solidFill>
                    <a:schemeClr val="tx1"/>
                  </a:solidFill>
                </a:endParaRPr>
              </a:p>
            </p:txBody>
          </p:sp>
          <p:sp>
            <p:nvSpPr>
              <p:cNvPr id="26" name="Halbbogen 25">
                <a:extLst>
                  <a:ext uri="{FF2B5EF4-FFF2-40B4-BE49-F238E27FC236}">
                    <a16:creationId xmlns:a16="http://schemas.microsoft.com/office/drawing/2014/main" id="{505F8899-E6AC-6F0B-850D-127EC859C9DE}"/>
                  </a:ext>
                </a:extLst>
              </p:cNvPr>
              <p:cNvSpPr/>
              <p:nvPr/>
            </p:nvSpPr>
            <p:spPr>
              <a:xfrm rot="5400000" flipH="1">
                <a:off x="412064" y="-1645799"/>
                <a:ext cx="750707" cy="730250"/>
              </a:xfrm>
              <a:prstGeom prst="blockArc">
                <a:avLst/>
              </a:prstGeom>
              <a:gr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sz="1400">
                  <a:solidFill>
                    <a:schemeClr val="tx1"/>
                  </a:solidFill>
                </a:endParaRPr>
              </a:p>
            </p:txBody>
          </p:sp>
        </p:grpSp>
        <p:grpSp>
          <p:nvGrpSpPr>
            <p:cNvPr id="15" name="Gruppieren 14">
              <a:extLst>
                <a:ext uri="{FF2B5EF4-FFF2-40B4-BE49-F238E27FC236}">
                  <a16:creationId xmlns:a16="http://schemas.microsoft.com/office/drawing/2014/main" id="{519933E9-91AC-79D9-EDC1-5139836A5C05}"/>
                </a:ext>
              </a:extLst>
            </p:cNvPr>
            <p:cNvGrpSpPr/>
            <p:nvPr/>
          </p:nvGrpSpPr>
          <p:grpSpPr>
            <a:xfrm>
              <a:off x="1624630" y="4046327"/>
              <a:ext cx="1085218" cy="601289"/>
              <a:chOff x="446212" y="-1405423"/>
              <a:chExt cx="1293207" cy="750949"/>
            </a:xfrm>
            <a:grpFill/>
          </p:grpSpPr>
          <p:sp>
            <p:nvSpPr>
              <p:cNvPr id="23" name="Halbbogen 22">
                <a:extLst>
                  <a:ext uri="{FF2B5EF4-FFF2-40B4-BE49-F238E27FC236}">
                    <a16:creationId xmlns:a16="http://schemas.microsoft.com/office/drawing/2014/main" id="{90853AEC-2E3F-3520-85EE-0F04B2C428A1}"/>
                  </a:ext>
                </a:extLst>
              </p:cNvPr>
              <p:cNvSpPr/>
              <p:nvPr/>
            </p:nvSpPr>
            <p:spPr>
              <a:xfrm rot="16200000">
                <a:off x="998940" y="-1395194"/>
                <a:ext cx="750707" cy="730250"/>
              </a:xfrm>
              <a:prstGeom prst="blockArc">
                <a:avLst/>
              </a:prstGeom>
              <a:gr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sz="1400">
                  <a:solidFill>
                    <a:schemeClr val="tx1"/>
                  </a:solidFill>
                </a:endParaRPr>
              </a:p>
            </p:txBody>
          </p:sp>
          <p:sp>
            <p:nvSpPr>
              <p:cNvPr id="24" name="Halbbogen 23">
                <a:extLst>
                  <a:ext uri="{FF2B5EF4-FFF2-40B4-BE49-F238E27FC236}">
                    <a16:creationId xmlns:a16="http://schemas.microsoft.com/office/drawing/2014/main" id="{7ACA8921-B287-311D-2F2E-868D2F894BFD}"/>
                  </a:ext>
                </a:extLst>
              </p:cNvPr>
              <p:cNvSpPr/>
              <p:nvPr/>
            </p:nvSpPr>
            <p:spPr>
              <a:xfrm rot="5400000" flipH="1">
                <a:off x="435985" y="-1394951"/>
                <a:ext cx="750704" cy="730249"/>
              </a:xfrm>
              <a:prstGeom prst="blockArc">
                <a:avLst/>
              </a:prstGeom>
              <a:gr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sz="1400">
                  <a:solidFill>
                    <a:schemeClr val="tx1"/>
                  </a:solidFill>
                </a:endParaRPr>
              </a:p>
            </p:txBody>
          </p:sp>
        </p:grpSp>
        <p:grpSp>
          <p:nvGrpSpPr>
            <p:cNvPr id="16" name="Gruppieren 15">
              <a:extLst>
                <a:ext uri="{FF2B5EF4-FFF2-40B4-BE49-F238E27FC236}">
                  <a16:creationId xmlns:a16="http://schemas.microsoft.com/office/drawing/2014/main" id="{D0565C6E-9152-FC06-2840-B9652FD365E9}"/>
                </a:ext>
              </a:extLst>
            </p:cNvPr>
            <p:cNvGrpSpPr/>
            <p:nvPr/>
          </p:nvGrpSpPr>
          <p:grpSpPr>
            <a:xfrm>
              <a:off x="1628283" y="4882409"/>
              <a:ext cx="1085216" cy="601287"/>
              <a:chOff x="429871" y="-1394725"/>
              <a:chExt cx="1293203" cy="750948"/>
            </a:xfrm>
            <a:grpFill/>
          </p:grpSpPr>
          <p:sp>
            <p:nvSpPr>
              <p:cNvPr id="21" name="Halbbogen 20">
                <a:extLst>
                  <a:ext uri="{FF2B5EF4-FFF2-40B4-BE49-F238E27FC236}">
                    <a16:creationId xmlns:a16="http://schemas.microsoft.com/office/drawing/2014/main" id="{7925CD21-789B-F72D-05B9-580A079F7EBE}"/>
                  </a:ext>
                </a:extLst>
              </p:cNvPr>
              <p:cNvSpPr/>
              <p:nvPr/>
            </p:nvSpPr>
            <p:spPr>
              <a:xfrm rot="16200000">
                <a:off x="982595" y="-1384496"/>
                <a:ext cx="750708" cy="730250"/>
              </a:xfrm>
              <a:prstGeom prst="blockArc">
                <a:avLst/>
              </a:prstGeom>
              <a:gr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sz="1400">
                  <a:solidFill>
                    <a:schemeClr val="tx1"/>
                  </a:solidFill>
                </a:endParaRPr>
              </a:p>
            </p:txBody>
          </p:sp>
          <p:sp>
            <p:nvSpPr>
              <p:cNvPr id="22" name="Halbbogen 21">
                <a:extLst>
                  <a:ext uri="{FF2B5EF4-FFF2-40B4-BE49-F238E27FC236}">
                    <a16:creationId xmlns:a16="http://schemas.microsoft.com/office/drawing/2014/main" id="{BDAE719D-C858-4F60-3A3C-B58DD87EB037}"/>
                  </a:ext>
                </a:extLst>
              </p:cNvPr>
              <p:cNvSpPr/>
              <p:nvPr/>
            </p:nvSpPr>
            <p:spPr>
              <a:xfrm rot="5400000" flipH="1">
                <a:off x="419644" y="-1384254"/>
                <a:ext cx="750704" cy="730250"/>
              </a:xfrm>
              <a:prstGeom prst="blockArc">
                <a:avLst/>
              </a:prstGeom>
              <a:gr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sz="1400">
                  <a:solidFill>
                    <a:schemeClr val="tx1"/>
                  </a:solidFill>
                </a:endParaRPr>
              </a:p>
            </p:txBody>
          </p:sp>
        </p:grpSp>
        <p:sp>
          <p:nvSpPr>
            <p:cNvPr id="17" name="Rechteck: abgerundete Ecken 16">
              <a:extLst>
                <a:ext uri="{FF2B5EF4-FFF2-40B4-BE49-F238E27FC236}">
                  <a16:creationId xmlns:a16="http://schemas.microsoft.com/office/drawing/2014/main" id="{7A04DA61-9D63-25D4-32D0-C0F32E436ABD}"/>
                </a:ext>
              </a:extLst>
            </p:cNvPr>
            <p:cNvSpPr/>
            <p:nvPr/>
          </p:nvSpPr>
          <p:spPr>
            <a:xfrm>
              <a:off x="1201102" y="2601303"/>
              <a:ext cx="1919923" cy="534622"/>
            </a:xfrm>
            <a:prstGeom prst="roundRect">
              <a:avLst>
                <a:gd name="adj" fmla="val 25575"/>
              </a:avLst>
            </a:prstGeom>
            <a:gr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400" kern="100">
                  <a:solidFill>
                    <a:schemeClr val="tx1"/>
                  </a:solidFill>
                  <a:effectLst/>
                  <a:latin typeface="Aptos Display" panose="020B0004020202020204" pitchFamily="34" charset="0"/>
                  <a:ea typeface="Aptos" panose="020B0004020202020204" pitchFamily="34" charset="0"/>
                  <a:cs typeface="Arial" panose="020B0604020202020204" pitchFamily="34" charset="0"/>
                </a:rPr>
                <a:t>Bedarfsorientierte Filterung</a:t>
              </a:r>
              <a:endParaRPr lang="de-DE" sz="1400" kern="100">
                <a:solidFill>
                  <a:schemeClr val="tx1"/>
                </a:solidFill>
                <a:effectLst/>
                <a:ea typeface="Aptos" panose="020B0004020202020204" pitchFamily="34" charset="0"/>
                <a:cs typeface="Times New Roman" panose="02020603050405020304" pitchFamily="18" charset="0"/>
              </a:endParaRPr>
            </a:p>
          </p:txBody>
        </p:sp>
        <p:sp>
          <p:nvSpPr>
            <p:cNvPr id="18" name="Rechteck: abgerundete Ecken 17">
              <a:extLst>
                <a:ext uri="{FF2B5EF4-FFF2-40B4-BE49-F238E27FC236}">
                  <a16:creationId xmlns:a16="http://schemas.microsoft.com/office/drawing/2014/main" id="{61BA6A9D-A34C-B418-70BA-9B44EA37F3BB}"/>
                </a:ext>
              </a:extLst>
            </p:cNvPr>
            <p:cNvSpPr/>
            <p:nvPr/>
          </p:nvSpPr>
          <p:spPr>
            <a:xfrm>
              <a:off x="1201102" y="3428819"/>
              <a:ext cx="1919923" cy="771706"/>
            </a:xfrm>
            <a:prstGeom prst="roundRect">
              <a:avLst/>
            </a:prstGeom>
            <a:gr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400" kern="100" dirty="0">
                  <a:solidFill>
                    <a:schemeClr val="tx1"/>
                  </a:solidFill>
                  <a:effectLst/>
                  <a:latin typeface="Aptos Display" panose="020B0004020202020204" pitchFamily="34" charset="0"/>
                  <a:ea typeface="Aptos" panose="020B0004020202020204" pitchFamily="34" charset="0"/>
                  <a:cs typeface="Arial" panose="020B0604020202020204" pitchFamily="34" charset="0"/>
                </a:rPr>
                <a:t>Neutrale und Hersteller unabhängige Auswahl</a:t>
              </a:r>
              <a:endParaRPr lang="de-DE" sz="1400" kern="100" dirty="0">
                <a:solidFill>
                  <a:schemeClr val="tx1"/>
                </a:solidFill>
                <a:effectLst/>
                <a:ea typeface="Aptos" panose="020B0004020202020204" pitchFamily="34" charset="0"/>
                <a:cs typeface="Times New Roman" panose="02020603050405020304" pitchFamily="18" charset="0"/>
              </a:endParaRPr>
            </a:p>
          </p:txBody>
        </p:sp>
        <p:sp>
          <p:nvSpPr>
            <p:cNvPr id="19" name="Rechteck: abgerundete Ecken 18">
              <a:extLst>
                <a:ext uri="{FF2B5EF4-FFF2-40B4-BE49-F238E27FC236}">
                  <a16:creationId xmlns:a16="http://schemas.microsoft.com/office/drawing/2014/main" id="{ABD98256-5953-A762-3E39-D1EA6759CAD0}"/>
                </a:ext>
              </a:extLst>
            </p:cNvPr>
            <p:cNvSpPr/>
            <p:nvPr/>
          </p:nvSpPr>
          <p:spPr>
            <a:xfrm>
              <a:off x="1195393" y="4493419"/>
              <a:ext cx="1919923" cy="534622"/>
            </a:xfrm>
            <a:prstGeom prst="roundRect">
              <a:avLst>
                <a:gd name="adj" fmla="val 23793"/>
              </a:avLst>
            </a:prstGeom>
            <a:gr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400" kern="100">
                  <a:solidFill>
                    <a:schemeClr val="tx1"/>
                  </a:solidFill>
                  <a:effectLst/>
                  <a:latin typeface="Aptos Display" panose="020B0004020202020204" pitchFamily="34" charset="0"/>
                  <a:ea typeface="Aptos" panose="020B0004020202020204" pitchFamily="34" charset="0"/>
                  <a:cs typeface="Arial" panose="020B0604020202020204" pitchFamily="34" charset="0"/>
                </a:rPr>
                <a:t>Unterstützung durch Experten</a:t>
              </a:r>
              <a:endParaRPr lang="de-DE" sz="1400" kern="100">
                <a:solidFill>
                  <a:schemeClr val="tx1"/>
                </a:solidFill>
                <a:effectLst/>
                <a:ea typeface="Aptos" panose="020B0004020202020204" pitchFamily="34" charset="0"/>
                <a:cs typeface="Times New Roman" panose="02020603050405020304" pitchFamily="18" charset="0"/>
              </a:endParaRPr>
            </a:p>
          </p:txBody>
        </p:sp>
        <p:sp>
          <p:nvSpPr>
            <p:cNvPr id="20" name="Rechteck: abgerundete Ecken 19">
              <a:extLst>
                <a:ext uri="{FF2B5EF4-FFF2-40B4-BE49-F238E27FC236}">
                  <a16:creationId xmlns:a16="http://schemas.microsoft.com/office/drawing/2014/main" id="{7943B8B8-1D67-199F-EB93-D90CA4699E8C}"/>
                </a:ext>
              </a:extLst>
            </p:cNvPr>
            <p:cNvSpPr/>
            <p:nvPr/>
          </p:nvSpPr>
          <p:spPr>
            <a:xfrm>
              <a:off x="1195394" y="5333047"/>
              <a:ext cx="1919923" cy="1165225"/>
            </a:xfrm>
            <a:prstGeom prst="roundRect">
              <a:avLst/>
            </a:prstGeom>
            <a:gr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400" kern="100">
                  <a:solidFill>
                    <a:schemeClr val="tx1"/>
                  </a:solidFill>
                  <a:effectLst/>
                  <a:latin typeface="Aptos Display" panose="020B0004020202020204" pitchFamily="34" charset="0"/>
                  <a:ea typeface="Aptos" panose="020B0004020202020204" pitchFamily="34" charset="0"/>
                  <a:cs typeface="Arial" panose="020B0604020202020204" pitchFamily="34" charset="0"/>
                </a:rPr>
                <a:t>Effizienzsteigerung durch Zeitersparnis und ressourcenschonende Recherche</a:t>
              </a:r>
              <a:endParaRPr lang="de-DE" sz="1400" kern="100">
                <a:solidFill>
                  <a:schemeClr val="tx1"/>
                </a:solidFill>
                <a:effectLst/>
                <a:ea typeface="Aptos" panose="020B0004020202020204" pitchFamily="34" charset="0"/>
                <a:cs typeface="Times New Roman" panose="02020603050405020304" pitchFamily="18" charset="0"/>
              </a:endParaRPr>
            </a:p>
          </p:txBody>
        </p:sp>
      </p:grpSp>
      <p:sp>
        <p:nvSpPr>
          <p:cNvPr id="29" name="Textfeld 2">
            <a:extLst>
              <a:ext uri="{FF2B5EF4-FFF2-40B4-BE49-F238E27FC236}">
                <a16:creationId xmlns:a16="http://schemas.microsoft.com/office/drawing/2014/main" id="{5134B74E-8F1A-BF54-8F69-8F979D56F7A5}"/>
              </a:ext>
            </a:extLst>
          </p:cNvPr>
          <p:cNvSpPr txBox="1">
            <a:spLocks noChangeArrowheads="1"/>
          </p:cNvSpPr>
          <p:nvPr/>
        </p:nvSpPr>
        <p:spPr bwMode="auto">
          <a:xfrm>
            <a:off x="8383268" y="454476"/>
            <a:ext cx="3050877" cy="65151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de-DE" sz="2000" b="1" kern="100" dirty="0">
                <a:effectLst/>
                <a:latin typeface="Aptos Display" panose="020B0004020202020204" pitchFamily="34" charset="0"/>
                <a:ea typeface="Aptos" panose="020B0004020202020204" pitchFamily="34" charset="0"/>
                <a:cs typeface="Times New Roman" panose="02020603050405020304" pitchFamily="18" charset="0"/>
              </a:rPr>
              <a:t>Nutzen und Vorteile für Gesundheitseinrichtungen</a:t>
            </a:r>
            <a:endParaRPr lang="de-DE" sz="20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de-DE" sz="2000" b="1" kern="100" dirty="0">
                <a:effectLst/>
                <a:latin typeface="Aptos Display" panose="020B0004020202020204" pitchFamily="34" charset="0"/>
                <a:ea typeface="Aptos" panose="020B0004020202020204" pitchFamily="34" charset="0"/>
                <a:cs typeface="Times New Roman" panose="02020603050405020304" pitchFamily="18" charset="0"/>
              </a:rPr>
              <a:t> </a:t>
            </a:r>
            <a:endParaRPr lang="de-DE"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0" name="Textfeld 29">
            <a:extLst>
              <a:ext uri="{FF2B5EF4-FFF2-40B4-BE49-F238E27FC236}">
                <a16:creationId xmlns:a16="http://schemas.microsoft.com/office/drawing/2014/main" id="{BE9935E7-1025-2E09-5F94-0CF2555D9A00}"/>
              </a:ext>
            </a:extLst>
          </p:cNvPr>
          <p:cNvSpPr txBox="1"/>
          <p:nvPr/>
        </p:nvSpPr>
        <p:spPr>
          <a:xfrm>
            <a:off x="733373" y="2721114"/>
            <a:ext cx="5761961" cy="707886"/>
          </a:xfrm>
          <a:prstGeom prst="rect">
            <a:avLst/>
          </a:prstGeom>
          <a:noFill/>
        </p:spPr>
        <p:txBody>
          <a:bodyPr wrap="square">
            <a:spAutoFit/>
          </a:bodyPr>
          <a:lstStyle/>
          <a:p>
            <a:r>
              <a:rPr lang="de-DE" sz="2000" b="1" kern="100" dirty="0">
                <a:solidFill>
                  <a:srgbClr val="395A85"/>
                </a:solidFill>
                <a:latin typeface="Aptos Display" panose="020B0004020202020204" pitchFamily="34" charset="0"/>
                <a:ea typeface="Aptos" panose="020B0004020202020204" pitchFamily="34" charset="0"/>
                <a:cs typeface="Times New Roman" panose="02020603050405020304" pitchFamily="18" charset="0"/>
              </a:rPr>
              <a:t>Überschrift </a:t>
            </a:r>
            <a:endParaRPr lang="de-DE" sz="2000" b="1" kern="100" dirty="0">
              <a:solidFill>
                <a:srgbClr val="395A85"/>
              </a:solidFill>
              <a:effectLst/>
              <a:latin typeface="Aptos Display" panose="020B0004020202020204" pitchFamily="34" charset="0"/>
              <a:ea typeface="Aptos" panose="020B0004020202020204" pitchFamily="34" charset="0"/>
              <a:cs typeface="Times New Roman" panose="02020603050405020304" pitchFamily="18" charset="0"/>
            </a:endParaRPr>
          </a:p>
          <a:p>
            <a:endParaRPr lang="de-DE" sz="2000" b="1" dirty="0">
              <a:solidFill>
                <a:srgbClr val="395A85"/>
              </a:solidFill>
              <a:latin typeface="Aptos Display" panose="020B0004020202020204" pitchFamily="34" charset="0"/>
            </a:endParaRPr>
          </a:p>
        </p:txBody>
      </p:sp>
      <p:sp>
        <p:nvSpPr>
          <p:cNvPr id="31" name="Textfeld 30">
            <a:extLst>
              <a:ext uri="{FF2B5EF4-FFF2-40B4-BE49-F238E27FC236}">
                <a16:creationId xmlns:a16="http://schemas.microsoft.com/office/drawing/2014/main" id="{4B17F168-7D4B-7729-A717-33A5B2449D89}"/>
              </a:ext>
            </a:extLst>
          </p:cNvPr>
          <p:cNvSpPr txBox="1"/>
          <p:nvPr/>
        </p:nvSpPr>
        <p:spPr>
          <a:xfrm>
            <a:off x="733373" y="3429000"/>
            <a:ext cx="6097772" cy="2800767"/>
          </a:xfrm>
          <a:prstGeom prst="rect">
            <a:avLst/>
          </a:prstGeom>
          <a:noFill/>
        </p:spPr>
        <p:txBody>
          <a:bodyPr wrap="square">
            <a:spAutoFit/>
          </a:bodyPr>
          <a:lstStyle/>
          <a:p>
            <a:r>
              <a:rPr lang="de-DE" sz="1600" kern="100" dirty="0">
                <a:latin typeface="Aptos Display" panose="020B0004020202020204" pitchFamily="34" charset="0"/>
                <a:ea typeface="Aptos" panose="020B0004020202020204" pitchFamily="34" charset="0"/>
                <a:cs typeface="Times New Roman" panose="02020603050405020304" pitchFamily="18" charset="0"/>
              </a:rPr>
              <a:t>Text….. Häufig kennen Einrichtungen ihre Prozesse nicht und haben dadurch keinen Überblick über ihre Prozesskosten. </a:t>
            </a:r>
          </a:p>
          <a:p>
            <a:endParaRPr lang="de-DE" sz="1600" kern="100" dirty="0">
              <a:effectLst/>
              <a:latin typeface="Aptos Display" panose="020B0004020202020204" pitchFamily="34" charset="0"/>
              <a:ea typeface="Aptos" panose="020B0004020202020204" pitchFamily="34" charset="0"/>
              <a:cs typeface="Times New Roman" panose="02020603050405020304" pitchFamily="18" charset="0"/>
            </a:endParaRPr>
          </a:p>
          <a:p>
            <a:r>
              <a:rPr lang="de-DE" sz="1600" kern="100" dirty="0">
                <a:effectLst/>
                <a:latin typeface="Aptos Display" panose="020B0004020202020204" pitchFamily="34" charset="0"/>
                <a:ea typeface="Aptos" panose="020B0004020202020204" pitchFamily="34" charset="0"/>
                <a:cs typeface="Times New Roman" panose="02020603050405020304" pitchFamily="18" charset="0"/>
              </a:rPr>
              <a:t>Aufgrund des Mangels an Zeit und Ressourcen ist es für Kran</a:t>
            </a:r>
            <a:r>
              <a:rPr lang="de-DE" sz="1600" kern="100" dirty="0">
                <a:latin typeface="Aptos Display" panose="020B0004020202020204" pitchFamily="34" charset="0"/>
                <a:ea typeface="Aptos" panose="020B0004020202020204" pitchFamily="34" charset="0"/>
                <a:cs typeface="Times New Roman" panose="02020603050405020304" pitchFamily="18" charset="0"/>
              </a:rPr>
              <a:t>kenhäuser sehr schwierig, regelmäßig interne Evaluierungen durchzuführen, so dass Entscheidungen über hohe Investitionen oft auf der Grundlage unvollständiger Informationen getroffen werden. </a:t>
            </a:r>
          </a:p>
          <a:p>
            <a:endParaRPr lang="de-DE" sz="1600" kern="100" dirty="0">
              <a:latin typeface="Aptos Display" panose="020B0004020202020204" pitchFamily="34" charset="0"/>
              <a:ea typeface="Aptos" panose="020B0004020202020204" pitchFamily="34" charset="0"/>
              <a:cs typeface="Times New Roman" panose="02020603050405020304" pitchFamily="18" charset="0"/>
            </a:endParaRPr>
          </a:p>
          <a:p>
            <a:r>
              <a:rPr lang="de-DE" sz="1600" kern="100" dirty="0">
                <a:latin typeface="Aptos Display" panose="020B0004020202020204" pitchFamily="34" charset="0"/>
                <a:ea typeface="Aptos" panose="020B0004020202020204" pitchFamily="34" charset="0"/>
                <a:cs typeface="Times New Roman" panose="02020603050405020304" pitchFamily="18" charset="0"/>
              </a:rPr>
              <a:t>Mit der Einführung eines CMMI-Prozessreifegradmodells können wir Ihrer Gesundheitseinrichtung einen transparenten Überblick über die Prozesslandschaft verschaffen. </a:t>
            </a:r>
            <a:endParaRPr lang="de-DE" sz="1600" kern="100" dirty="0">
              <a:effectLst/>
              <a:latin typeface="Aptos Display" panose="020B0004020202020204" pitchFamily="34" charset="0"/>
              <a:ea typeface="Aptos" panose="020B0004020202020204" pitchFamily="34" charset="0"/>
              <a:cs typeface="Times New Roman" panose="02020603050405020304" pitchFamily="18" charset="0"/>
            </a:endParaRPr>
          </a:p>
        </p:txBody>
      </p:sp>
      <p:cxnSp>
        <p:nvCxnSpPr>
          <p:cNvPr id="32" name="Gerader Verbinder 31">
            <a:extLst>
              <a:ext uri="{FF2B5EF4-FFF2-40B4-BE49-F238E27FC236}">
                <a16:creationId xmlns:a16="http://schemas.microsoft.com/office/drawing/2014/main" id="{DF5C2DEA-6CC4-19DE-48BF-DABAA68A503F}"/>
              </a:ext>
            </a:extLst>
          </p:cNvPr>
          <p:cNvCxnSpPr>
            <a:cxnSpLocks/>
          </p:cNvCxnSpPr>
          <p:nvPr/>
        </p:nvCxnSpPr>
        <p:spPr>
          <a:xfrm>
            <a:off x="808153" y="3263965"/>
            <a:ext cx="5687181" cy="0"/>
          </a:xfrm>
          <a:prstGeom prst="line">
            <a:avLst/>
          </a:prstGeom>
          <a:ln w="57150">
            <a:solidFill>
              <a:srgbClr val="395A85"/>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397637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FOHRA_Master_V01">
  <a:themeElements>
    <a:clrScheme name="Benutzerdefiniert 5">
      <a:dk1>
        <a:srgbClr val="121F3D"/>
      </a:dk1>
      <a:lt1>
        <a:srgbClr val="F8F8F8"/>
      </a:lt1>
      <a:dk2>
        <a:srgbClr val="121F3D"/>
      </a:dk2>
      <a:lt2>
        <a:srgbClr val="DFEAF9"/>
      </a:lt2>
      <a:accent1>
        <a:srgbClr val="52D7D7"/>
      </a:accent1>
      <a:accent2>
        <a:srgbClr val="121F3D"/>
      </a:accent2>
      <a:accent3>
        <a:srgbClr val="694B8C"/>
      </a:accent3>
      <a:accent4>
        <a:srgbClr val="8C874B"/>
      </a:accent4>
      <a:accent5>
        <a:srgbClr val="D78F52"/>
      </a:accent5>
      <a:accent6>
        <a:srgbClr val="3D2F12"/>
      </a:accent6>
      <a:hlink>
        <a:srgbClr val="3D2F12"/>
      </a:hlink>
      <a:folHlink>
        <a:srgbClr val="F9EFDF"/>
      </a:folHlink>
    </a:clrScheme>
    <a:fontScheme name="Benutzerdefiniert 1">
      <a:majorFont>
        <a:latin typeface="Oswald"/>
        <a:ea typeface=""/>
        <a:cs typeface=""/>
      </a:majorFont>
      <a:minorFont>
        <a:latin typeface="Oswal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IFOHRA_Master_V01">
  <a:themeElements>
    <a:clrScheme name="Benutzerdefiniert 5">
      <a:dk1>
        <a:srgbClr val="121F3D"/>
      </a:dk1>
      <a:lt1>
        <a:srgbClr val="F8F8F8"/>
      </a:lt1>
      <a:dk2>
        <a:srgbClr val="121F3D"/>
      </a:dk2>
      <a:lt2>
        <a:srgbClr val="DFEAF9"/>
      </a:lt2>
      <a:accent1>
        <a:srgbClr val="52D7D7"/>
      </a:accent1>
      <a:accent2>
        <a:srgbClr val="121F3D"/>
      </a:accent2>
      <a:accent3>
        <a:srgbClr val="694B8C"/>
      </a:accent3>
      <a:accent4>
        <a:srgbClr val="8C874B"/>
      </a:accent4>
      <a:accent5>
        <a:srgbClr val="D78F52"/>
      </a:accent5>
      <a:accent6>
        <a:srgbClr val="3D2F12"/>
      </a:accent6>
      <a:hlink>
        <a:srgbClr val="3D2F12"/>
      </a:hlink>
      <a:folHlink>
        <a:srgbClr val="F9EFDF"/>
      </a:folHlink>
    </a:clrScheme>
    <a:fontScheme name="Benutzerdefiniert 1">
      <a:majorFont>
        <a:latin typeface="Oswald"/>
        <a:ea typeface=""/>
        <a:cs typeface=""/>
      </a:majorFont>
      <a:minorFont>
        <a:latin typeface="Oswal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7ab0984-10f1-4395-b60d-25f1691eb170">
      <Terms xmlns="http://schemas.microsoft.com/office/infopath/2007/PartnerControls"/>
    </lcf76f155ced4ddcb4097134ff3c332f>
    <TaxCatchAll xmlns="8297f5c1-3b95-4d56-b368-b6987169b51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E200010592A9F543ADBE163B4184BD0F" ma:contentTypeVersion="18" ma:contentTypeDescription="Ein neues Dokument erstellen." ma:contentTypeScope="" ma:versionID="0542fff46ae734924cf3e5fa24ab74e3">
  <xsd:schema xmlns:xsd="http://www.w3.org/2001/XMLSchema" xmlns:xs="http://www.w3.org/2001/XMLSchema" xmlns:p="http://schemas.microsoft.com/office/2006/metadata/properties" xmlns:ns2="8297f5c1-3b95-4d56-b368-b6987169b513" xmlns:ns3="a7ab0984-10f1-4395-b60d-25f1691eb170" targetNamespace="http://schemas.microsoft.com/office/2006/metadata/properties" ma:root="true" ma:fieldsID="fddd5336dc38e0a90ad24677bcdeb38c" ns2:_="" ns3:_="">
    <xsd:import namespace="8297f5c1-3b95-4d56-b368-b6987169b513"/>
    <xsd:import namespace="a7ab0984-10f1-4395-b60d-25f1691eb17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LengthInSeconds"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97f5c1-3b95-4d56-b368-b6987169b513"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element name="TaxCatchAll" ma:index="22" nillable="true" ma:displayName="Taxonomy Catch All Column" ma:hidden="true" ma:list="{565c33da-748b-4b0c-bc0f-2bcf8a42e1a8}" ma:internalName="TaxCatchAll" ma:showField="CatchAllData" ma:web="8297f5c1-3b95-4d56-b368-b6987169b51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7ab0984-10f1-4395-b60d-25f1691eb17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34714a44-0f9d-4d7d-9544-bd76c442678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B41BD2-8171-4CA2-898C-D7486F8FC71E}">
  <ds:schemaRefs>
    <ds:schemaRef ds:uri="http://schemas.microsoft.com/office/2006/metadata/properties"/>
    <ds:schemaRef ds:uri="http://schemas.microsoft.com/office/infopath/2007/PartnerControls"/>
    <ds:schemaRef ds:uri="a7ab0984-10f1-4395-b60d-25f1691eb170"/>
    <ds:schemaRef ds:uri="8297f5c1-3b95-4d56-b368-b6987169b513"/>
  </ds:schemaRefs>
</ds:datastoreItem>
</file>

<file path=customXml/itemProps2.xml><?xml version="1.0" encoding="utf-8"?>
<ds:datastoreItem xmlns:ds="http://schemas.openxmlformats.org/officeDocument/2006/customXml" ds:itemID="{23DC2755-402E-4276-B919-0ABD8B2421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97f5c1-3b95-4d56-b368-b6987169b513"/>
    <ds:schemaRef ds:uri="a7ab0984-10f1-4395-b60d-25f1691eb1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9693B3C-89C4-4F15-960A-BAAA49A51D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884</Words>
  <Application>Microsoft Office PowerPoint</Application>
  <PresentationFormat>Breitbild</PresentationFormat>
  <Paragraphs>159</Paragraphs>
  <Slides>11</Slides>
  <Notes>0</Notes>
  <HiddenSlides>0</HiddenSlides>
  <MMClips>0</MMClips>
  <ScaleCrop>false</ScaleCrop>
  <HeadingPairs>
    <vt:vector size="8" baseType="variant">
      <vt:variant>
        <vt:lpstr>Verwendete Schriftarten</vt:lpstr>
      </vt:variant>
      <vt:variant>
        <vt:i4>7</vt:i4>
      </vt:variant>
      <vt:variant>
        <vt:lpstr>Design</vt:lpstr>
      </vt:variant>
      <vt:variant>
        <vt:i4>2</vt:i4>
      </vt:variant>
      <vt:variant>
        <vt:lpstr>Eingebettete OLE-Server</vt:lpstr>
      </vt:variant>
      <vt:variant>
        <vt:i4>1</vt:i4>
      </vt:variant>
      <vt:variant>
        <vt:lpstr>Folientitel</vt:lpstr>
      </vt:variant>
      <vt:variant>
        <vt:i4>11</vt:i4>
      </vt:variant>
    </vt:vector>
  </HeadingPairs>
  <TitlesOfParts>
    <vt:vector size="21" baseType="lpstr">
      <vt:lpstr>Aptos</vt:lpstr>
      <vt:lpstr>Aptos Display</vt:lpstr>
      <vt:lpstr>Arial</vt:lpstr>
      <vt:lpstr>Calibri</vt:lpstr>
      <vt:lpstr>Oswald</vt:lpstr>
      <vt:lpstr>Oswald Light</vt:lpstr>
      <vt:lpstr>Poppins Light</vt:lpstr>
      <vt:lpstr>IFOHRA_Master_V01</vt:lpstr>
      <vt:lpstr>2_IFOHRA_Master_V01</vt:lpstr>
      <vt:lpstr>think-cell Folie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Anika Zimmermann</dc:creator>
  <cp:lastModifiedBy>Marielle Berktold</cp:lastModifiedBy>
  <cp:revision>11</cp:revision>
  <dcterms:created xsi:type="dcterms:W3CDTF">2023-09-26T10:34:28Z</dcterms:created>
  <dcterms:modified xsi:type="dcterms:W3CDTF">2025-03-28T09:20:50Z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0x010100E200010592A9F543ADBE163B4184BD0F</vt:lpwstr>
  </property>
  <property fmtid="{D5CDD505-2E9C-101B-9397-08002B2CF9AE}" pid="3" name="MediaServiceImageTags">
    <vt:lpwstr/>
  </property>
</Properties>
</file>